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9" r:id="rId2"/>
    <p:sldId id="261" r:id="rId3"/>
    <p:sldId id="262" r:id="rId4"/>
    <p:sldId id="263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3"/>
    <p:restoredTop sz="94694"/>
  </p:normalViewPr>
  <p:slideViewPr>
    <p:cSldViewPr snapToGrid="0">
      <p:cViewPr varScale="1">
        <p:scale>
          <a:sx n="77" d="100"/>
          <a:sy n="77" d="100"/>
        </p:scale>
        <p:origin x="32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8806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050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5526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862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08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603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2092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031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88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3826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97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160A4B2D-AC5A-43D9-1AF0-6F4A51374D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165" t="769" r="1165" b="769"/>
          <a:stretch/>
        </p:blipFill>
        <p:spPr>
          <a:xfrm>
            <a:off x="-325" y="0"/>
            <a:ext cx="7560000" cy="106848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65AEDD7-0870-3FFC-17DC-99AB1FC8F4DE}"/>
              </a:ext>
            </a:extLst>
          </p:cNvPr>
          <p:cNvSpPr txBox="1"/>
          <p:nvPr/>
        </p:nvSpPr>
        <p:spPr>
          <a:xfrm>
            <a:off x="3923608" y="7082526"/>
            <a:ext cx="310662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6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请扫描这里的</a:t>
            </a:r>
            <a:r>
              <a:rPr kumimoji="1" lang="en" altLang="ja-JP" sz="1600" b="1" dirty="0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QR</a:t>
            </a:r>
            <a:r>
              <a:rPr kumimoji="1" lang="ja-JP" altLang="en-US" sz="16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码</a:t>
            </a:r>
            <a:endParaRPr kumimoji="1" lang="en-US" altLang="ja-JP" sz="1600" b="1" dirty="0"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r"/>
            <a:r>
              <a:rPr kumimoji="1" lang="ja-JP" altLang="en-US" sz="16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并在</a:t>
            </a:r>
            <a:r>
              <a:rPr kumimoji="1" lang="en-US" altLang="ja-JP" sz="1600" b="1" dirty="0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16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中领取排队号后等待</a:t>
            </a:r>
            <a:endParaRPr kumimoji="1" lang="en-US" altLang="ja-JP" sz="1600" b="1" dirty="0"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5F833F1-BC7A-7CD3-8BDF-4B6CCBC2DE3E}"/>
              </a:ext>
            </a:extLst>
          </p:cNvPr>
          <p:cNvSpPr txBox="1"/>
          <p:nvPr/>
        </p:nvSpPr>
        <p:spPr>
          <a:xfrm>
            <a:off x="421338" y="5413217"/>
            <a:ext cx="4749178" cy="569387"/>
          </a:xfrm>
          <a:prstGeom prst="rect">
            <a:avLst/>
          </a:prstGeom>
          <a:solidFill>
            <a:srgbClr val="0AA75A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1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我们将通过</a:t>
            </a:r>
            <a:r>
              <a:rPr kumimoji="1" lang="en-US" altLang="ja-JP" sz="31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31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叫号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FD32F59-8D3F-19FF-B4EC-0FEB3211A550}"/>
              </a:ext>
            </a:extLst>
          </p:cNvPr>
          <p:cNvSpPr txBox="1"/>
          <p:nvPr/>
        </p:nvSpPr>
        <p:spPr>
          <a:xfrm>
            <a:off x="421336" y="511920"/>
            <a:ext cx="2404990" cy="415498"/>
          </a:xfrm>
          <a:prstGeom prst="rect">
            <a:avLst/>
          </a:prstGeom>
          <a:solidFill>
            <a:srgbClr val="0AA75A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1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 MINI App</a:t>
            </a:r>
            <a:endParaRPr kumimoji="1" lang="ja-JP" altLang="en-US" sz="2100" b="1">
              <a:solidFill>
                <a:schemeClr val="bg1"/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C04598D-0B34-755F-C0E8-7054F3E42A43}"/>
              </a:ext>
            </a:extLst>
          </p:cNvPr>
          <p:cNvSpPr txBox="1"/>
          <p:nvPr/>
        </p:nvSpPr>
        <p:spPr>
          <a:xfrm>
            <a:off x="404711" y="1603384"/>
            <a:ext cx="3552147" cy="477054"/>
          </a:xfrm>
          <a:prstGeom prst="rect">
            <a:avLst/>
          </a:prstGeom>
          <a:solidFill>
            <a:srgbClr val="0AA75A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5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致正在使用</a:t>
            </a:r>
            <a:r>
              <a:rPr kumimoji="1" lang="en" altLang="ja-JP" sz="25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25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的客户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C4ED06E-6CCC-22AC-F4D9-E068E005DAF5}"/>
              </a:ext>
            </a:extLst>
          </p:cNvPr>
          <p:cNvSpPr txBox="1"/>
          <p:nvPr/>
        </p:nvSpPr>
        <p:spPr>
          <a:xfrm>
            <a:off x="383739" y="2767646"/>
            <a:ext cx="6316320" cy="2031325"/>
          </a:xfrm>
          <a:prstGeom prst="rect">
            <a:avLst/>
          </a:prstGeom>
          <a:solidFill>
            <a:srgbClr val="0AA75A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63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通过</a:t>
            </a:r>
            <a:r>
              <a:rPr kumimoji="1" lang="en-US" altLang="ja-JP" sz="63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QR</a:t>
            </a:r>
            <a:r>
              <a:rPr kumimoji="1" lang="ja-JP" altLang="en-US" sz="63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码</a:t>
            </a:r>
            <a:endParaRPr kumimoji="1" lang="en-US" altLang="ja-JP" sz="6300" b="1" dirty="0">
              <a:solidFill>
                <a:schemeClr val="bg1"/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r>
              <a:rPr kumimoji="1" lang="ja-JP" altLang="en-US" sz="63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领取排队号</a:t>
            </a:r>
          </a:p>
        </p:txBody>
      </p:sp>
    </p:spTree>
    <p:extLst>
      <p:ext uri="{BB962C8B-B14F-4D97-AF65-F5344CB8AC3E}">
        <p14:creationId xmlns:p14="http://schemas.microsoft.com/office/powerpoint/2010/main" val="1830186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9DB7D636-30A3-ED7C-B92C-2D29CF480C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105" t="614" r="1138" b="768"/>
          <a:stretch/>
        </p:blipFill>
        <p:spPr>
          <a:xfrm>
            <a:off x="0" y="0"/>
            <a:ext cx="7559675" cy="10691813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DCEBFBC-5475-63BA-A5D7-975B1DD19BD6}"/>
              </a:ext>
            </a:extLst>
          </p:cNvPr>
          <p:cNvSpPr txBox="1"/>
          <p:nvPr/>
        </p:nvSpPr>
        <p:spPr>
          <a:xfrm>
            <a:off x="3923608" y="7082526"/>
            <a:ext cx="310662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6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请扫描这里的</a:t>
            </a:r>
            <a:r>
              <a:rPr kumimoji="1" lang="en" altLang="ja-JP" sz="1600" b="1" dirty="0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QR</a:t>
            </a:r>
            <a:r>
              <a:rPr kumimoji="1" lang="ja-JP" altLang="en-US" sz="16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码</a:t>
            </a:r>
            <a:endParaRPr kumimoji="1" lang="en-US" altLang="ja-JP" sz="1600" b="1" dirty="0"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r"/>
            <a:r>
              <a:rPr kumimoji="1" lang="ja-JP" altLang="en-US" sz="16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并在</a:t>
            </a:r>
            <a:r>
              <a:rPr kumimoji="1" lang="en-US" altLang="ja-JP" sz="1600" b="1" dirty="0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16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中领取排队号后等待</a:t>
            </a:r>
            <a:endParaRPr kumimoji="1" lang="en-US" altLang="ja-JP" sz="1600" b="1" dirty="0"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9E8CB6-4387-43C4-CE2F-8BD44C71CC3D}"/>
              </a:ext>
            </a:extLst>
          </p:cNvPr>
          <p:cNvSpPr txBox="1"/>
          <p:nvPr/>
        </p:nvSpPr>
        <p:spPr>
          <a:xfrm>
            <a:off x="421338" y="5413217"/>
            <a:ext cx="4749178" cy="56938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1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我们将通过</a:t>
            </a:r>
            <a:r>
              <a:rPr kumimoji="1" lang="en-US" altLang="ja-JP" sz="31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31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叫号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396C483-5D63-92C0-52B5-CDACB6739EFA}"/>
              </a:ext>
            </a:extLst>
          </p:cNvPr>
          <p:cNvSpPr txBox="1"/>
          <p:nvPr/>
        </p:nvSpPr>
        <p:spPr>
          <a:xfrm>
            <a:off x="421336" y="511920"/>
            <a:ext cx="2404990" cy="4154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1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 MINI App</a:t>
            </a:r>
            <a:endParaRPr kumimoji="1" lang="ja-JP" altLang="en-US" sz="2100" b="1">
              <a:solidFill>
                <a:schemeClr val="bg1"/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DE653E2-3971-C433-4A19-49E34BFFDE15}"/>
              </a:ext>
            </a:extLst>
          </p:cNvPr>
          <p:cNvSpPr txBox="1"/>
          <p:nvPr/>
        </p:nvSpPr>
        <p:spPr>
          <a:xfrm>
            <a:off x="404711" y="1603384"/>
            <a:ext cx="3552147" cy="4770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5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致正在使用</a:t>
            </a:r>
            <a:r>
              <a:rPr kumimoji="1" lang="en" altLang="ja-JP" sz="25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25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的客户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B569FD7-34C2-8F1A-2879-78969D44B494}"/>
              </a:ext>
            </a:extLst>
          </p:cNvPr>
          <p:cNvSpPr txBox="1"/>
          <p:nvPr/>
        </p:nvSpPr>
        <p:spPr>
          <a:xfrm>
            <a:off x="383739" y="2767646"/>
            <a:ext cx="6316320" cy="20313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63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通过</a:t>
            </a:r>
            <a:r>
              <a:rPr kumimoji="1" lang="en-US" altLang="ja-JP" sz="63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QR</a:t>
            </a:r>
            <a:r>
              <a:rPr kumimoji="1" lang="ja-JP" altLang="en-US" sz="63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码</a:t>
            </a:r>
            <a:endParaRPr kumimoji="1" lang="en-US" altLang="ja-JP" sz="6300" b="1" dirty="0">
              <a:solidFill>
                <a:schemeClr val="bg1"/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r>
              <a:rPr kumimoji="1" lang="ja-JP" altLang="en-US" sz="63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领取排队号</a:t>
            </a:r>
          </a:p>
        </p:txBody>
      </p:sp>
    </p:spTree>
    <p:extLst>
      <p:ext uri="{BB962C8B-B14F-4D97-AF65-F5344CB8AC3E}">
        <p14:creationId xmlns:p14="http://schemas.microsoft.com/office/powerpoint/2010/main" val="4248788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160A4B2D-AC5A-43D9-1AF0-6F4A51374D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165" t="769" r="1165" b="769"/>
          <a:stretch/>
        </p:blipFill>
        <p:spPr>
          <a:xfrm>
            <a:off x="-325" y="0"/>
            <a:ext cx="7560000" cy="106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354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9DB7D636-30A3-ED7C-B92C-2D29CF480C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105" t="614" r="1138" b="768"/>
          <a:stretch/>
        </p:blipFill>
        <p:spPr>
          <a:xfrm>
            <a:off x="0" y="0"/>
            <a:ext cx="7559675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106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1656</TotalTime>
  <Words>42</Words>
  <Application>Microsoft Macintosh PowerPoint</Application>
  <PresentationFormat>ユーザー設定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LINE Seed JP_OTF Bold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佐藤有悠美</dc:creator>
  <cp:lastModifiedBy>山元 ゆかり</cp:lastModifiedBy>
  <cp:revision>20</cp:revision>
  <dcterms:created xsi:type="dcterms:W3CDTF">2023-04-21T07:53:48Z</dcterms:created>
  <dcterms:modified xsi:type="dcterms:W3CDTF">2024-06-20T02:54:35Z</dcterms:modified>
</cp:coreProperties>
</file>