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9" r:id="rId2"/>
    <p:sldId id="262" r:id="rId3"/>
    <p:sldId id="261" r:id="rId4"/>
    <p:sldId id="260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A7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/>
    <p:restoredTop sz="94694"/>
  </p:normalViewPr>
  <p:slideViewPr>
    <p:cSldViewPr snapToGrid="0">
      <p:cViewPr varScale="1">
        <p:scale>
          <a:sx n="77" d="100"/>
          <a:sy n="77" d="100"/>
        </p:scale>
        <p:origin x="356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80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05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526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62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08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60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09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03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88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82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63B66-E483-894B-A11A-7D85AC5B4D74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97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48D7A47-9C9F-5D35-6312-2FFB7D843E55}"/>
              </a:ext>
            </a:extLst>
          </p:cNvPr>
          <p:cNvGrpSpPr/>
          <p:nvPr/>
        </p:nvGrpSpPr>
        <p:grpSpPr>
          <a:xfrm>
            <a:off x="6356" y="538"/>
            <a:ext cx="7550887" cy="10688400"/>
            <a:chOff x="6356" y="538"/>
            <a:chExt cx="7550887" cy="10688400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FB89C24A-5D0D-4C1F-3166-B84C8123AF08}"/>
                </a:ext>
              </a:extLst>
            </p:cNvPr>
            <p:cNvPicPr>
              <a:picLocks/>
            </p:cNvPicPr>
            <p:nvPr/>
          </p:nvPicPr>
          <p:blipFill>
            <a:blip r:embed="rId2"/>
            <a:srcRect/>
            <a:stretch/>
          </p:blipFill>
          <p:spPr>
            <a:xfrm>
              <a:off x="6356" y="538"/>
              <a:ext cx="7550887" cy="10688400"/>
            </a:xfrm>
            <a:prstGeom prst="rect">
              <a:avLst/>
            </a:prstGeom>
          </p:spPr>
        </p:pic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50B78913-D4BF-E1E9-F6B1-2F334E8D2794}"/>
                </a:ext>
              </a:extLst>
            </p:cNvPr>
            <p:cNvSpPr/>
            <p:nvPr/>
          </p:nvSpPr>
          <p:spPr>
            <a:xfrm>
              <a:off x="299258" y="8212975"/>
              <a:ext cx="4139738" cy="14297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2C5EA3C-E611-F36A-1CFB-054807BC9566}"/>
                </a:ext>
              </a:extLst>
            </p:cNvPr>
            <p:cNvSpPr/>
            <p:nvPr/>
          </p:nvSpPr>
          <p:spPr>
            <a:xfrm>
              <a:off x="149629" y="6714058"/>
              <a:ext cx="7281948" cy="1066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AB2E48BB-B459-03F6-24F9-3474BE574F2D}"/>
                </a:ext>
              </a:extLst>
            </p:cNvPr>
            <p:cNvSpPr/>
            <p:nvPr/>
          </p:nvSpPr>
          <p:spPr>
            <a:xfrm>
              <a:off x="332509" y="232757"/>
              <a:ext cx="6916189" cy="6035040"/>
            </a:xfrm>
            <a:prstGeom prst="rect">
              <a:avLst/>
            </a:prstGeom>
            <a:solidFill>
              <a:srgbClr val="28A75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7346669-A359-6D7A-89F8-5A74905D8188}"/>
              </a:ext>
            </a:extLst>
          </p:cNvPr>
          <p:cNvSpPr txBox="1"/>
          <p:nvPr/>
        </p:nvSpPr>
        <p:spPr>
          <a:xfrm>
            <a:off x="386415" y="8533725"/>
            <a:ext cx="38940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" altLang="ja-JP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LINE Seed JP_OTF Bold" panose="02020500000000000000" pitchFamily="18" charset="-128"/>
                <a:cs typeface="Arial" panose="020B0604020202020204" pitchFamily="34" charset="0"/>
              </a:rPr>
              <a:t>Your BRAND NAME here</a:t>
            </a:r>
          </a:p>
          <a:p>
            <a:pPr algn="ctr"/>
            <a:r>
              <a:rPr kumimoji="1" lang="ja-JP" altLang="en" sz="24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LINE Seed JP_OTF Bold" panose="02020500000000000000" pitchFamily="18" charset="-128"/>
                <a:cs typeface="Arial" panose="020B0604020202020204" pitchFamily="34" charset="0"/>
              </a:rPr>
              <a:t>（</a:t>
            </a:r>
            <a:r>
              <a:rPr kumimoji="1" lang="en" altLang="ja-JP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LINE Seed JP_OTF Bold" panose="02020500000000000000" pitchFamily="18" charset="-128"/>
                <a:cs typeface="Arial" panose="020B0604020202020204" pitchFamily="34" charset="0"/>
              </a:rPr>
              <a:t>Text or LOGO</a:t>
            </a:r>
            <a:r>
              <a:rPr kumimoji="1" lang="ja-JP" altLang="en" sz="24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LINE Seed JP_OTF Bold" panose="02020500000000000000" pitchFamily="18" charset="-128"/>
                <a:cs typeface="Arial" panose="020B0604020202020204" pitchFamily="34" charset="0"/>
              </a:rPr>
              <a:t>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8ADB06-19BD-AEBE-2967-376563BB1B38}"/>
              </a:ext>
            </a:extLst>
          </p:cNvPr>
          <p:cNvSpPr txBox="1"/>
          <p:nvPr/>
        </p:nvSpPr>
        <p:spPr>
          <a:xfrm>
            <a:off x="378560" y="465769"/>
            <a:ext cx="21202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 MINI App</a:t>
            </a:r>
            <a:endParaRPr kumimoji="1" lang="ja-JP" altLang="en-US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0E55D4A-BEF5-C3B9-C280-73D321E9DB0F}"/>
              </a:ext>
            </a:extLst>
          </p:cNvPr>
          <p:cNvSpPr txBox="1"/>
          <p:nvPr/>
        </p:nvSpPr>
        <p:spPr>
          <a:xfrm>
            <a:off x="411812" y="1582444"/>
            <a:ext cx="53086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6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For LINE App users</a:t>
            </a:r>
            <a:endParaRPr kumimoji="1" lang="ja-JP" altLang="en-US" sz="2600" b="1" dirty="0">
              <a:solidFill>
                <a:schemeClr val="bg1"/>
              </a:solidFill>
              <a:latin typeface="Arial" panose="020B0604020202020204" pitchFamily="34" charset="0"/>
              <a:ea typeface="LINE Seed JP_OTF Regular" panose="020205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EA33F2B-072A-1713-2EC2-AEAA08A9663A}"/>
              </a:ext>
            </a:extLst>
          </p:cNvPr>
          <p:cNvSpPr txBox="1"/>
          <p:nvPr/>
        </p:nvSpPr>
        <p:spPr>
          <a:xfrm>
            <a:off x="411812" y="2629870"/>
            <a:ext cx="4248279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7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Scan the QR code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B696814-7150-22C0-DCF5-14FD7AD95BFB}"/>
              </a:ext>
            </a:extLst>
          </p:cNvPr>
          <p:cNvSpPr txBox="1"/>
          <p:nvPr/>
        </p:nvSpPr>
        <p:spPr>
          <a:xfrm>
            <a:off x="411812" y="3300428"/>
            <a:ext cx="6723123" cy="1643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spcBef>
                <a:spcPts val="1800"/>
              </a:spcBef>
            </a:pPr>
            <a:r>
              <a:rPr kumimoji="1" lang="en-US" altLang="ja-JP" sz="63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Get your </a:t>
            </a:r>
          </a:p>
          <a:p>
            <a:pPr>
              <a:lnSpc>
                <a:spcPct val="80000"/>
              </a:lnSpc>
            </a:pPr>
            <a:r>
              <a:rPr kumimoji="1" lang="en-US" altLang="ja-JP" sz="63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Numbered Ticket</a:t>
            </a:r>
            <a:endParaRPr kumimoji="1" lang="ja-JP" altLang="en-US" sz="6300" b="1" dirty="0">
              <a:solidFill>
                <a:schemeClr val="bg1"/>
              </a:solidFill>
              <a:latin typeface="Arial" panose="020B0604020202020204" pitchFamily="34" charset="0"/>
              <a:ea typeface="LINE Seed JP_OTF Regular" panose="020205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103ECCB-43B6-EBAE-EB78-9C3925936C9C}"/>
              </a:ext>
            </a:extLst>
          </p:cNvPr>
          <p:cNvSpPr txBox="1"/>
          <p:nvPr/>
        </p:nvSpPr>
        <p:spPr>
          <a:xfrm>
            <a:off x="414439" y="5373249"/>
            <a:ext cx="6711709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55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We will call for you via LINE App message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D2A2D6C-6AB9-F27E-EFE2-7D00A976758A}"/>
              </a:ext>
            </a:extLst>
          </p:cNvPr>
          <p:cNvSpPr txBox="1"/>
          <p:nvPr/>
        </p:nvSpPr>
        <p:spPr>
          <a:xfrm>
            <a:off x="2571152" y="6919590"/>
            <a:ext cx="452596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kumimoji="1" lang="en-US" altLang="ja-JP" sz="20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Read this QR code</a:t>
            </a:r>
          </a:p>
          <a:p>
            <a:pPr algn="r">
              <a:lnSpc>
                <a:spcPct val="80000"/>
              </a:lnSpc>
            </a:pPr>
            <a:r>
              <a:rPr kumimoji="1" lang="en-US" altLang="ja-JP" sz="20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Get your numbered ticket</a:t>
            </a:r>
            <a:r>
              <a:rPr kumimoji="1" lang="ja-JP" altLang="en-US" sz="20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 </a:t>
            </a:r>
            <a:endParaRPr kumimoji="1" lang="en-US" altLang="ja-JP" sz="2000" b="1" dirty="0">
              <a:latin typeface="Arial" panose="020B0604020202020204" pitchFamily="34" charset="0"/>
              <a:ea typeface="LINE Seed JP_OTF Regular" panose="02020500000000000000" pitchFamily="18" charset="-128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kumimoji="1" lang="en-US" altLang="ja-JP" sz="20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It will arrive shortly</a:t>
            </a:r>
          </a:p>
        </p:txBody>
      </p:sp>
    </p:spTree>
    <p:extLst>
      <p:ext uri="{BB962C8B-B14F-4D97-AF65-F5344CB8AC3E}">
        <p14:creationId xmlns:p14="http://schemas.microsoft.com/office/powerpoint/2010/main" val="1830186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9313EB5-6B80-4679-2E6A-D197B73356C0}"/>
              </a:ext>
            </a:extLst>
          </p:cNvPr>
          <p:cNvGrpSpPr/>
          <p:nvPr/>
        </p:nvGrpSpPr>
        <p:grpSpPr>
          <a:xfrm>
            <a:off x="16625" y="6628"/>
            <a:ext cx="7546968" cy="10685185"/>
            <a:chOff x="0" y="6628"/>
            <a:chExt cx="7546968" cy="10685185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47029E45-BCC2-43ED-85D1-0C56AEE3B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0" y="6628"/>
              <a:ext cx="7546968" cy="10685185"/>
            </a:xfrm>
            <a:prstGeom prst="rect">
              <a:avLst/>
            </a:prstGeom>
          </p:spPr>
        </p:pic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136C7714-6ED4-45F9-990E-4F9B6190AE7B}"/>
                </a:ext>
              </a:extLst>
            </p:cNvPr>
            <p:cNvSpPr/>
            <p:nvPr/>
          </p:nvSpPr>
          <p:spPr>
            <a:xfrm>
              <a:off x="299258" y="8212975"/>
              <a:ext cx="4139738" cy="14297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912BE24-69A8-276F-5DB8-E9B0399AA6C8}"/>
                </a:ext>
              </a:extLst>
            </p:cNvPr>
            <p:cNvSpPr/>
            <p:nvPr/>
          </p:nvSpPr>
          <p:spPr>
            <a:xfrm>
              <a:off x="332509" y="232757"/>
              <a:ext cx="6916189" cy="6035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CD1A4F6D-57A0-ECEA-2636-A6B8319EDE29}"/>
                </a:ext>
              </a:extLst>
            </p:cNvPr>
            <p:cNvSpPr/>
            <p:nvPr/>
          </p:nvSpPr>
          <p:spPr>
            <a:xfrm>
              <a:off x="149629" y="6714058"/>
              <a:ext cx="7281948" cy="1066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ADCA0E2-6DC6-E5E0-43B5-F977C8E03543}"/>
              </a:ext>
            </a:extLst>
          </p:cNvPr>
          <p:cNvSpPr txBox="1"/>
          <p:nvPr/>
        </p:nvSpPr>
        <p:spPr>
          <a:xfrm>
            <a:off x="2571152" y="6919590"/>
            <a:ext cx="452596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kumimoji="1" lang="en-US" altLang="ja-JP" sz="20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Read this QR code</a:t>
            </a:r>
          </a:p>
          <a:p>
            <a:pPr algn="r">
              <a:lnSpc>
                <a:spcPct val="80000"/>
              </a:lnSpc>
            </a:pPr>
            <a:r>
              <a:rPr kumimoji="1" lang="en-US" altLang="ja-JP" sz="20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Get your numbered ticket</a:t>
            </a:r>
            <a:r>
              <a:rPr kumimoji="1" lang="ja-JP" altLang="en-US" sz="20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 </a:t>
            </a:r>
            <a:endParaRPr kumimoji="1" lang="en-US" altLang="ja-JP" sz="2000" b="1" dirty="0">
              <a:latin typeface="Arial" panose="020B0604020202020204" pitchFamily="34" charset="0"/>
              <a:ea typeface="LINE Seed JP_OTF Regular" panose="02020500000000000000" pitchFamily="18" charset="-128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kumimoji="1" lang="en-US" altLang="ja-JP" sz="20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It will arrive shortly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5C02115-2E5A-CCA4-4ED5-56CD3B8592AD}"/>
              </a:ext>
            </a:extLst>
          </p:cNvPr>
          <p:cNvSpPr txBox="1"/>
          <p:nvPr/>
        </p:nvSpPr>
        <p:spPr>
          <a:xfrm>
            <a:off x="386415" y="8533725"/>
            <a:ext cx="38940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" altLang="ja-JP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LINE Seed JP_OTF Bold" panose="02020500000000000000" pitchFamily="18" charset="-128"/>
                <a:cs typeface="Arial" panose="020B0604020202020204" pitchFamily="34" charset="0"/>
              </a:rPr>
              <a:t>Your BRAND NAME here</a:t>
            </a:r>
          </a:p>
          <a:p>
            <a:pPr algn="ctr"/>
            <a:r>
              <a:rPr kumimoji="1" lang="ja-JP" altLang="en" sz="24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LINE Seed JP_OTF Bold" panose="02020500000000000000" pitchFamily="18" charset="-128"/>
                <a:cs typeface="Arial" panose="020B0604020202020204" pitchFamily="34" charset="0"/>
              </a:rPr>
              <a:t>（</a:t>
            </a:r>
            <a:r>
              <a:rPr kumimoji="1" lang="en" altLang="ja-JP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LINE Seed JP_OTF Bold" panose="02020500000000000000" pitchFamily="18" charset="-128"/>
                <a:cs typeface="Arial" panose="020B0604020202020204" pitchFamily="34" charset="0"/>
              </a:rPr>
              <a:t>Text or LOGO</a:t>
            </a:r>
            <a:r>
              <a:rPr kumimoji="1" lang="ja-JP" altLang="en" sz="24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LINE Seed JP_OTF Bold" panose="02020500000000000000" pitchFamily="18" charset="-128"/>
                <a:cs typeface="Arial" panose="020B0604020202020204" pitchFamily="34" charset="0"/>
              </a:rPr>
              <a:t>）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88B659D-F2CB-23CD-BAD1-D5C04EF94150}"/>
              </a:ext>
            </a:extLst>
          </p:cNvPr>
          <p:cNvSpPr txBox="1"/>
          <p:nvPr/>
        </p:nvSpPr>
        <p:spPr>
          <a:xfrm>
            <a:off x="378560" y="465769"/>
            <a:ext cx="21202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 MINI App</a:t>
            </a:r>
            <a:endParaRPr kumimoji="1" lang="ja-JP" altLang="en-US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DA8D092-060E-85A2-8AB2-EB113005B5FD}"/>
              </a:ext>
            </a:extLst>
          </p:cNvPr>
          <p:cNvSpPr txBox="1"/>
          <p:nvPr/>
        </p:nvSpPr>
        <p:spPr>
          <a:xfrm>
            <a:off x="411812" y="1582444"/>
            <a:ext cx="53086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6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For LINE App users</a:t>
            </a:r>
            <a:endParaRPr kumimoji="1" lang="ja-JP" altLang="en-US" sz="2600" b="1" dirty="0">
              <a:solidFill>
                <a:schemeClr val="bg1"/>
              </a:solidFill>
              <a:latin typeface="Arial" panose="020B0604020202020204" pitchFamily="34" charset="0"/>
              <a:ea typeface="LINE Seed JP_OTF Regular" panose="020205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1F408BD-2E1A-0E89-2A7B-1232D736AC12}"/>
              </a:ext>
            </a:extLst>
          </p:cNvPr>
          <p:cNvSpPr txBox="1"/>
          <p:nvPr/>
        </p:nvSpPr>
        <p:spPr>
          <a:xfrm>
            <a:off x="411812" y="2629870"/>
            <a:ext cx="4248279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7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Scan the QR code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4E99D8A-DACC-4013-B13E-4D3179C3A9A5}"/>
              </a:ext>
            </a:extLst>
          </p:cNvPr>
          <p:cNvSpPr txBox="1"/>
          <p:nvPr/>
        </p:nvSpPr>
        <p:spPr>
          <a:xfrm>
            <a:off x="411812" y="3300428"/>
            <a:ext cx="6723123" cy="1643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spcBef>
                <a:spcPts val="1800"/>
              </a:spcBef>
            </a:pPr>
            <a:r>
              <a:rPr kumimoji="1" lang="en-US" altLang="ja-JP" sz="63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Get your </a:t>
            </a:r>
          </a:p>
          <a:p>
            <a:pPr>
              <a:lnSpc>
                <a:spcPct val="80000"/>
              </a:lnSpc>
            </a:pPr>
            <a:r>
              <a:rPr kumimoji="1" lang="en-US" altLang="ja-JP" sz="63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Numbered Ticket</a:t>
            </a:r>
            <a:endParaRPr kumimoji="1" lang="ja-JP" altLang="en-US" sz="6300" b="1" dirty="0">
              <a:solidFill>
                <a:schemeClr val="bg1"/>
              </a:solidFill>
              <a:latin typeface="Arial" panose="020B0604020202020204" pitchFamily="34" charset="0"/>
              <a:ea typeface="LINE Seed JP_OTF Regular" panose="020205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2602C5F-BED8-A6D3-E2B0-BCAC3B236087}"/>
              </a:ext>
            </a:extLst>
          </p:cNvPr>
          <p:cNvSpPr txBox="1"/>
          <p:nvPr/>
        </p:nvSpPr>
        <p:spPr>
          <a:xfrm>
            <a:off x="414439" y="5373249"/>
            <a:ext cx="6711709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55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We will call for you via LINE App message</a:t>
            </a:r>
          </a:p>
        </p:txBody>
      </p:sp>
    </p:spTree>
    <p:extLst>
      <p:ext uri="{BB962C8B-B14F-4D97-AF65-F5344CB8AC3E}">
        <p14:creationId xmlns:p14="http://schemas.microsoft.com/office/powerpoint/2010/main" val="1601210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461DE78-C88D-F2B4-D751-A02020421F82}"/>
              </a:ext>
            </a:extLst>
          </p:cNvPr>
          <p:cNvGrpSpPr/>
          <p:nvPr/>
        </p:nvGrpSpPr>
        <p:grpSpPr>
          <a:xfrm>
            <a:off x="8788" y="1080"/>
            <a:ext cx="7550887" cy="10690733"/>
            <a:chOff x="6356" y="538"/>
            <a:chExt cx="7550887" cy="10690733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FB89C24A-5D0D-4C1F-3166-B84C8123AF08}"/>
                </a:ext>
              </a:extLst>
            </p:cNvPr>
            <p:cNvPicPr>
              <a:picLocks/>
            </p:cNvPicPr>
            <p:nvPr/>
          </p:nvPicPr>
          <p:blipFill>
            <a:blip r:embed="rId2"/>
            <a:srcRect/>
            <a:stretch/>
          </p:blipFill>
          <p:spPr>
            <a:xfrm>
              <a:off x="6356" y="538"/>
              <a:ext cx="7550887" cy="10690733"/>
            </a:xfrm>
            <a:prstGeom prst="rect">
              <a:avLst/>
            </a:prstGeom>
          </p:spPr>
        </p:pic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50B78913-D4BF-E1E9-F6B1-2F334E8D2794}"/>
                </a:ext>
              </a:extLst>
            </p:cNvPr>
            <p:cNvSpPr/>
            <p:nvPr/>
          </p:nvSpPr>
          <p:spPr>
            <a:xfrm>
              <a:off x="299258" y="8212975"/>
              <a:ext cx="4139738" cy="14297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7346669-A359-6D7A-89F8-5A74905D8188}"/>
              </a:ext>
            </a:extLst>
          </p:cNvPr>
          <p:cNvSpPr txBox="1"/>
          <p:nvPr/>
        </p:nvSpPr>
        <p:spPr>
          <a:xfrm>
            <a:off x="386415" y="8533725"/>
            <a:ext cx="38940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Your BRAND NAME here</a:t>
            </a:r>
          </a:p>
          <a:p>
            <a:pPr algn="ctr"/>
            <a:r>
              <a:rPr kumimoji="1" lang="ja-JP" altLang="en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</a:t>
            </a:r>
            <a:r>
              <a:rPr kumimoji="1" lang="en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Text or LOGO</a:t>
            </a:r>
            <a:r>
              <a:rPr kumimoji="1" lang="ja-JP" altLang="en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180264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6BC3831-BCCD-CC72-9609-384B410A4D25}"/>
              </a:ext>
            </a:extLst>
          </p:cNvPr>
          <p:cNvGrpSpPr/>
          <p:nvPr/>
        </p:nvGrpSpPr>
        <p:grpSpPr>
          <a:xfrm>
            <a:off x="22978" y="0"/>
            <a:ext cx="7546968" cy="10685185"/>
            <a:chOff x="6353" y="0"/>
            <a:chExt cx="7546968" cy="10685185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47029E45-BCC2-43ED-85D1-0C56AEE3B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6353" y="0"/>
              <a:ext cx="7546968" cy="10685185"/>
            </a:xfrm>
            <a:prstGeom prst="rect">
              <a:avLst/>
            </a:prstGeom>
          </p:spPr>
        </p:pic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F62177B-99BC-1D42-A8A8-256A24EB1549}"/>
                </a:ext>
              </a:extLst>
            </p:cNvPr>
            <p:cNvSpPr/>
            <p:nvPr/>
          </p:nvSpPr>
          <p:spPr>
            <a:xfrm>
              <a:off x="299258" y="8212975"/>
              <a:ext cx="4139738" cy="14297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638AEBE-016A-C2C2-FD05-D691C4080757}"/>
              </a:ext>
            </a:extLst>
          </p:cNvPr>
          <p:cNvSpPr txBox="1"/>
          <p:nvPr/>
        </p:nvSpPr>
        <p:spPr>
          <a:xfrm>
            <a:off x="386415" y="8533725"/>
            <a:ext cx="38940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Your BRAND NAME here</a:t>
            </a:r>
          </a:p>
          <a:p>
            <a:pPr algn="ctr"/>
            <a:r>
              <a:rPr kumimoji="1" lang="ja-JP" altLang="en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</a:t>
            </a:r>
            <a:r>
              <a:rPr kumimoji="1" lang="en" altLang="ja-JP" sz="2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Text or LOGO</a:t>
            </a:r>
            <a:r>
              <a:rPr kumimoji="1" lang="ja-JP" altLang="en" sz="2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4226965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103</TotalTime>
  <Words>108</Words>
  <Application>Microsoft Macintosh PowerPoint</Application>
  <PresentationFormat>ユーザー設定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LINE Seed JP_OTF 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佐藤有悠美</dc:creator>
  <cp:lastModifiedBy>山元 ゆかり</cp:lastModifiedBy>
  <cp:revision>30</cp:revision>
  <dcterms:created xsi:type="dcterms:W3CDTF">2023-04-21T07:53:48Z</dcterms:created>
  <dcterms:modified xsi:type="dcterms:W3CDTF">2024-06-20T02:23:06Z</dcterms:modified>
</cp:coreProperties>
</file>