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9" r:id="rId2"/>
    <p:sldId id="260" r:id="rId3"/>
    <p:sldId id="261" r:id="rId4"/>
    <p:sldId id="262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77" d="100"/>
          <a:sy n="77" d="100"/>
        </p:scale>
        <p:origin x="326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806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05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526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62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08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603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092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03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88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82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97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FB89C24A-5D0D-4C1F-3166-B84C8123AF08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/>
        </p:blipFill>
        <p:spPr>
          <a:xfrm>
            <a:off x="0" y="1079"/>
            <a:ext cx="7563599" cy="1069073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6E7C1AB-06F9-47A0-E35D-161C42F35F61}"/>
              </a:ext>
            </a:extLst>
          </p:cNvPr>
          <p:cNvSpPr txBox="1"/>
          <p:nvPr/>
        </p:nvSpPr>
        <p:spPr>
          <a:xfrm>
            <a:off x="262182" y="8533725"/>
            <a:ext cx="4142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ブランド名</a:t>
            </a:r>
            <a:endParaRPr kumimoji="1" lang="en-US" altLang="ja-JP" sz="2400" b="1" dirty="0">
              <a:solidFill>
                <a:schemeClr val="bg1">
                  <a:lumMod val="50000"/>
                </a:schemeClr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（記入</a:t>
            </a:r>
            <a:r>
              <a:rPr kumimoji="1" lang="en-US" altLang="ja-JP" sz="2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or LOGO</a:t>
            </a:r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貼り付け）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CA5675E-809E-74C1-912C-37521736F1D6}"/>
              </a:ext>
            </a:extLst>
          </p:cNvPr>
          <p:cNvSpPr txBox="1"/>
          <p:nvPr/>
        </p:nvSpPr>
        <p:spPr>
          <a:xfrm>
            <a:off x="3141801" y="7099152"/>
            <a:ext cx="3954929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こちらの</a:t>
            </a:r>
            <a:r>
              <a:rPr kumimoji="1" lang="en-US" altLang="ja-JP" sz="160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コードを読み取って</a:t>
            </a:r>
            <a:endParaRPr kumimoji="1" lang="en-US" altLang="ja-JP" sz="1600" b="1" dirty="0"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r"/>
            <a:r>
              <a:rPr kumimoji="1" lang="en-US" altLang="ja-JP" sz="160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で整理券を発券してお待ちください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B40BA1-BBBA-1238-D7A9-E32D882780B0}"/>
              </a:ext>
            </a:extLst>
          </p:cNvPr>
          <p:cNvSpPr txBox="1"/>
          <p:nvPr/>
        </p:nvSpPr>
        <p:spPr>
          <a:xfrm>
            <a:off x="332509" y="5346714"/>
            <a:ext cx="6298519" cy="569387"/>
          </a:xfrm>
          <a:prstGeom prst="rect">
            <a:avLst/>
          </a:prstGeom>
          <a:solidFill>
            <a:srgbClr val="0AA75A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0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30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でお呼び出し通知いたします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11AA238-A5D3-B3C9-7EF7-7202C83B0A63}"/>
              </a:ext>
            </a:extLst>
          </p:cNvPr>
          <p:cNvSpPr txBox="1"/>
          <p:nvPr/>
        </p:nvSpPr>
        <p:spPr>
          <a:xfrm>
            <a:off x="300220" y="362291"/>
            <a:ext cx="1981633" cy="384721"/>
          </a:xfrm>
          <a:prstGeom prst="rect">
            <a:avLst/>
          </a:prstGeom>
          <a:solidFill>
            <a:srgbClr val="0AA75A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9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19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ミニアプリ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CBD2CCC-90BC-9C5B-E9C2-47A173AED152}"/>
              </a:ext>
            </a:extLst>
          </p:cNvPr>
          <p:cNvSpPr txBox="1"/>
          <p:nvPr/>
        </p:nvSpPr>
        <p:spPr>
          <a:xfrm>
            <a:off x="299257" y="1520258"/>
            <a:ext cx="5636029" cy="461665"/>
          </a:xfrm>
          <a:prstGeom prst="rect">
            <a:avLst/>
          </a:prstGeom>
          <a:solidFill>
            <a:srgbClr val="0AA75A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24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アプリをご利用中のお客様へ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AFE2580-1198-FCDA-7D3D-CE2AC18F1B0B}"/>
              </a:ext>
            </a:extLst>
          </p:cNvPr>
          <p:cNvSpPr txBox="1"/>
          <p:nvPr/>
        </p:nvSpPr>
        <p:spPr>
          <a:xfrm>
            <a:off x="241474" y="2534890"/>
            <a:ext cx="6392083" cy="984885"/>
          </a:xfrm>
          <a:prstGeom prst="rect">
            <a:avLst/>
          </a:prstGeom>
          <a:solidFill>
            <a:srgbClr val="0AA75A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58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58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コードから</a:t>
            </a:r>
            <a:endParaRPr kumimoji="1" lang="ja-JP" altLang="en-US" sz="6000" b="1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F0263F2-6323-A983-CD3C-E7799ECBFF13}"/>
              </a:ext>
            </a:extLst>
          </p:cNvPr>
          <p:cNvSpPr txBox="1"/>
          <p:nvPr/>
        </p:nvSpPr>
        <p:spPr>
          <a:xfrm>
            <a:off x="277496" y="3518564"/>
            <a:ext cx="6392083" cy="1323439"/>
          </a:xfrm>
          <a:prstGeom prst="rect">
            <a:avLst/>
          </a:prstGeom>
          <a:solidFill>
            <a:srgbClr val="0AA75A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80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整理券を発券</a:t>
            </a:r>
          </a:p>
        </p:txBody>
      </p:sp>
    </p:spTree>
    <p:extLst>
      <p:ext uri="{BB962C8B-B14F-4D97-AF65-F5344CB8AC3E}">
        <p14:creationId xmlns:p14="http://schemas.microsoft.com/office/powerpoint/2010/main" val="1830186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7029E45-BCC2-43ED-85D1-0C56AEE3B7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559674" cy="1068518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562D88-213D-AE3D-1062-9839A0ECA905}"/>
              </a:ext>
            </a:extLst>
          </p:cNvPr>
          <p:cNvSpPr txBox="1"/>
          <p:nvPr/>
        </p:nvSpPr>
        <p:spPr>
          <a:xfrm>
            <a:off x="262182" y="8533725"/>
            <a:ext cx="4142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ブランド名</a:t>
            </a:r>
            <a:endParaRPr kumimoji="1" lang="en-US" altLang="ja-JP" sz="2400" b="1" dirty="0">
              <a:solidFill>
                <a:schemeClr val="bg1">
                  <a:lumMod val="50000"/>
                </a:schemeClr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（記入</a:t>
            </a:r>
            <a:r>
              <a:rPr kumimoji="1" lang="en-US" altLang="ja-JP" sz="2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or LOGO</a:t>
            </a:r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貼り付け）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4D066A7-5854-A0E5-FB5A-223A43EAFCD8}"/>
              </a:ext>
            </a:extLst>
          </p:cNvPr>
          <p:cNvSpPr txBox="1"/>
          <p:nvPr/>
        </p:nvSpPr>
        <p:spPr>
          <a:xfrm>
            <a:off x="3141801" y="7099152"/>
            <a:ext cx="3954929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こちらの</a:t>
            </a:r>
            <a:r>
              <a:rPr kumimoji="1" lang="en-US" altLang="ja-JP" sz="160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コードを読み取って</a:t>
            </a:r>
            <a:endParaRPr kumimoji="1" lang="en-US" altLang="ja-JP" sz="1600" b="1" dirty="0"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r"/>
            <a:r>
              <a:rPr kumimoji="1" lang="en-US" altLang="ja-JP" sz="160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で整理券を発券してお待ちください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4A1108-50AA-29C0-0D1C-A4BA1CFDC93A}"/>
              </a:ext>
            </a:extLst>
          </p:cNvPr>
          <p:cNvSpPr txBox="1"/>
          <p:nvPr/>
        </p:nvSpPr>
        <p:spPr>
          <a:xfrm>
            <a:off x="332509" y="5346714"/>
            <a:ext cx="6298519" cy="56938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0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30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でお呼び出し通知いたします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E847B08-EAD5-8D47-E176-B1496236AFE9}"/>
              </a:ext>
            </a:extLst>
          </p:cNvPr>
          <p:cNvSpPr txBox="1"/>
          <p:nvPr/>
        </p:nvSpPr>
        <p:spPr>
          <a:xfrm>
            <a:off x="300220" y="362291"/>
            <a:ext cx="1981633" cy="38472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9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19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ミニアプリ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C5B59CD-2DB7-882F-E39F-DB39234EC7A3}"/>
              </a:ext>
            </a:extLst>
          </p:cNvPr>
          <p:cNvSpPr txBox="1"/>
          <p:nvPr/>
        </p:nvSpPr>
        <p:spPr>
          <a:xfrm>
            <a:off x="299257" y="1520258"/>
            <a:ext cx="5636029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24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アプリをご利用中のお客様へ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5112599-FC50-E054-C9A3-E19BC61D0872}"/>
              </a:ext>
            </a:extLst>
          </p:cNvPr>
          <p:cNvSpPr txBox="1"/>
          <p:nvPr/>
        </p:nvSpPr>
        <p:spPr>
          <a:xfrm>
            <a:off x="241474" y="2534890"/>
            <a:ext cx="6392083" cy="98488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58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58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コードから</a:t>
            </a:r>
            <a:endParaRPr kumimoji="1" lang="ja-JP" altLang="en-US" sz="6000" b="1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7D07E3D-40B7-80BD-1321-0FEF7545B240}"/>
              </a:ext>
            </a:extLst>
          </p:cNvPr>
          <p:cNvSpPr txBox="1"/>
          <p:nvPr/>
        </p:nvSpPr>
        <p:spPr>
          <a:xfrm>
            <a:off x="277496" y="3518564"/>
            <a:ext cx="6392083" cy="132343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80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整理券を発券</a:t>
            </a:r>
          </a:p>
        </p:txBody>
      </p:sp>
    </p:spTree>
    <p:extLst>
      <p:ext uri="{BB962C8B-B14F-4D97-AF65-F5344CB8AC3E}">
        <p14:creationId xmlns:p14="http://schemas.microsoft.com/office/powerpoint/2010/main" val="4226965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FB89C24A-5D0D-4C1F-3166-B84C8123AF08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/>
        </p:blipFill>
        <p:spPr>
          <a:xfrm>
            <a:off x="0" y="1079"/>
            <a:ext cx="7563599" cy="1069073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6E7C1AB-06F9-47A0-E35D-161C42F35F61}"/>
              </a:ext>
            </a:extLst>
          </p:cNvPr>
          <p:cNvSpPr txBox="1"/>
          <p:nvPr/>
        </p:nvSpPr>
        <p:spPr>
          <a:xfrm>
            <a:off x="262182" y="8533725"/>
            <a:ext cx="4142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ブランド名</a:t>
            </a:r>
            <a:endParaRPr kumimoji="1" lang="en-US" altLang="ja-JP" sz="2400" b="1" dirty="0">
              <a:solidFill>
                <a:schemeClr val="bg1">
                  <a:lumMod val="50000"/>
                </a:schemeClr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（記入</a:t>
            </a:r>
            <a:r>
              <a:rPr kumimoji="1" lang="en-US" altLang="ja-JP" sz="2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or LOGO</a:t>
            </a:r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貼り付け）</a:t>
            </a:r>
          </a:p>
        </p:txBody>
      </p:sp>
    </p:spTree>
    <p:extLst>
      <p:ext uri="{BB962C8B-B14F-4D97-AF65-F5344CB8AC3E}">
        <p14:creationId xmlns:p14="http://schemas.microsoft.com/office/powerpoint/2010/main" val="2315427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7029E45-BCC2-43ED-85D1-0C56AEE3B7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559674" cy="1068518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562D88-213D-AE3D-1062-9839A0ECA905}"/>
              </a:ext>
            </a:extLst>
          </p:cNvPr>
          <p:cNvSpPr txBox="1"/>
          <p:nvPr/>
        </p:nvSpPr>
        <p:spPr>
          <a:xfrm>
            <a:off x="262182" y="8533725"/>
            <a:ext cx="4142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ブランド名</a:t>
            </a:r>
            <a:endParaRPr kumimoji="1" lang="en-US" altLang="ja-JP" sz="2400" b="1" dirty="0">
              <a:solidFill>
                <a:schemeClr val="bg1">
                  <a:lumMod val="50000"/>
                </a:schemeClr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（記入</a:t>
            </a:r>
            <a:r>
              <a:rPr kumimoji="1" lang="en-US" altLang="ja-JP" sz="2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or LOGO</a:t>
            </a:r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貼り付け）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E847B08-EAD5-8D47-E176-B1496236AFE9}"/>
              </a:ext>
            </a:extLst>
          </p:cNvPr>
          <p:cNvSpPr txBox="1"/>
          <p:nvPr/>
        </p:nvSpPr>
        <p:spPr>
          <a:xfrm>
            <a:off x="300220" y="362291"/>
            <a:ext cx="1981633" cy="38472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9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19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ミニアプリ</a:t>
            </a:r>
          </a:p>
        </p:txBody>
      </p:sp>
    </p:spTree>
    <p:extLst>
      <p:ext uri="{BB962C8B-B14F-4D97-AF65-F5344CB8AC3E}">
        <p14:creationId xmlns:p14="http://schemas.microsoft.com/office/powerpoint/2010/main" val="3720478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65</TotalTime>
  <Words>100</Words>
  <Application>Microsoft Macintosh PowerPoint</Application>
  <PresentationFormat>ユーザー設定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LINE Seed JP_OTF Bold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佐藤有悠美</dc:creator>
  <cp:lastModifiedBy>山元 ゆかり</cp:lastModifiedBy>
  <cp:revision>20</cp:revision>
  <dcterms:created xsi:type="dcterms:W3CDTF">2023-04-21T07:53:48Z</dcterms:created>
  <dcterms:modified xsi:type="dcterms:W3CDTF">2024-06-20T03:05:06Z</dcterms:modified>
</cp:coreProperties>
</file>