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9" r:id="rId2"/>
    <p:sldId id="256" r:id="rId3"/>
    <p:sldId id="271" r:id="rId4"/>
    <p:sldId id="272" r:id="rId5"/>
    <p:sldId id="273" r:id="rId6"/>
  </p:sldIdLst>
  <p:sldSz cx="3276600" cy="46085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A75A"/>
    <a:srgbClr val="3CB1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717"/>
    <p:restoredTop sz="96327"/>
  </p:normalViewPr>
  <p:slideViewPr>
    <p:cSldViewPr snapToGrid="0">
      <p:cViewPr varScale="1">
        <p:scale>
          <a:sx n="191" d="100"/>
          <a:sy n="191" d="100"/>
        </p:scale>
        <p:origin x="300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5745" y="754218"/>
            <a:ext cx="2785110" cy="1604445"/>
          </a:xfrm>
        </p:spPr>
        <p:txBody>
          <a:bodyPr anchor="b"/>
          <a:lstStyle>
            <a:lvl1pPr algn="ctr">
              <a:defRPr sz="2150"/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9575" y="2420536"/>
            <a:ext cx="2457450" cy="1112657"/>
          </a:xfrm>
        </p:spPr>
        <p:txBody>
          <a:bodyPr/>
          <a:lstStyle>
            <a:lvl1pPr marL="0" indent="0" algn="ctr">
              <a:buNone/>
              <a:defRPr sz="860"/>
            </a:lvl1pPr>
            <a:lvl2pPr marL="163815" indent="0" algn="ctr">
              <a:buNone/>
              <a:defRPr sz="717"/>
            </a:lvl2pPr>
            <a:lvl3pPr marL="327630" indent="0" algn="ctr">
              <a:buNone/>
              <a:defRPr sz="645"/>
            </a:lvl3pPr>
            <a:lvl4pPr marL="491444" indent="0" algn="ctr">
              <a:buNone/>
              <a:defRPr sz="573"/>
            </a:lvl4pPr>
            <a:lvl5pPr marL="655259" indent="0" algn="ctr">
              <a:buNone/>
              <a:defRPr sz="573"/>
            </a:lvl5pPr>
            <a:lvl6pPr marL="819074" indent="0" algn="ctr">
              <a:buNone/>
              <a:defRPr sz="573"/>
            </a:lvl6pPr>
            <a:lvl7pPr marL="982889" indent="0" algn="ctr">
              <a:buNone/>
              <a:defRPr sz="573"/>
            </a:lvl7pPr>
            <a:lvl8pPr marL="1146703" indent="0" algn="ctr">
              <a:buNone/>
              <a:defRPr sz="573"/>
            </a:lvl8pPr>
            <a:lvl9pPr marL="1310518" indent="0" algn="ctr">
              <a:buNone/>
              <a:defRPr sz="573"/>
            </a:lvl9pPr>
          </a:lstStyle>
          <a:p>
            <a:r>
              <a:rPr lang="ja-JP" altLang="en-US" dirty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360AA-F7B2-C44B-9741-3AFE3BB5687A}" type="datetimeFigureOut">
              <a:t>2024/6/20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B0C02-1EEC-8A40-BD80-49EE9B896185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97140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360AA-F7B2-C44B-9741-3AFE3BB5687A}" type="datetimeFigureOut">
              <a:t>2024/6/20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B0C02-1EEC-8A40-BD80-49EE9B896185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24398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44817" y="245361"/>
            <a:ext cx="706517" cy="3905502"/>
          </a:xfrm>
        </p:spPr>
        <p:txBody>
          <a:bodyPr vert="eaVert"/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5266" y="245361"/>
            <a:ext cx="2078593" cy="3905502"/>
          </a:xfrm>
        </p:spPr>
        <p:txBody>
          <a:bodyPr vert="eaVert"/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360AA-F7B2-C44B-9741-3AFE3BB5687A}" type="datetimeFigureOut">
              <a:t>2024/6/20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B0C02-1EEC-8A40-BD80-49EE9B896185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5136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360AA-F7B2-C44B-9741-3AFE3BB5687A}" type="datetimeFigureOut">
              <a:t>2024/6/20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B0C02-1EEC-8A40-BD80-49EE9B896185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0613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560" y="1148929"/>
            <a:ext cx="2826068" cy="1917013"/>
          </a:xfrm>
        </p:spPr>
        <p:txBody>
          <a:bodyPr anchor="b"/>
          <a:lstStyle>
            <a:lvl1pPr>
              <a:defRPr sz="2150"/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560" y="3084078"/>
            <a:ext cx="2826068" cy="1008112"/>
          </a:xfrm>
        </p:spPr>
        <p:txBody>
          <a:bodyPr/>
          <a:lstStyle>
            <a:lvl1pPr marL="0" indent="0">
              <a:buNone/>
              <a:defRPr sz="860">
                <a:solidFill>
                  <a:schemeClr val="tx1"/>
                </a:solidFill>
              </a:defRPr>
            </a:lvl1pPr>
            <a:lvl2pPr marL="163815" indent="0">
              <a:buNone/>
              <a:defRPr sz="717">
                <a:solidFill>
                  <a:schemeClr val="tx1">
                    <a:tint val="75000"/>
                  </a:schemeClr>
                </a:solidFill>
              </a:defRPr>
            </a:lvl2pPr>
            <a:lvl3pPr marL="327630" indent="0">
              <a:buNone/>
              <a:defRPr sz="645">
                <a:solidFill>
                  <a:schemeClr val="tx1">
                    <a:tint val="75000"/>
                  </a:schemeClr>
                </a:solidFill>
              </a:defRPr>
            </a:lvl3pPr>
            <a:lvl4pPr marL="491444" indent="0">
              <a:buNone/>
              <a:defRPr sz="573">
                <a:solidFill>
                  <a:schemeClr val="tx1">
                    <a:tint val="75000"/>
                  </a:schemeClr>
                </a:solidFill>
              </a:defRPr>
            </a:lvl4pPr>
            <a:lvl5pPr marL="655259" indent="0">
              <a:buNone/>
              <a:defRPr sz="573">
                <a:solidFill>
                  <a:schemeClr val="tx1">
                    <a:tint val="75000"/>
                  </a:schemeClr>
                </a:solidFill>
              </a:defRPr>
            </a:lvl5pPr>
            <a:lvl6pPr marL="819074" indent="0">
              <a:buNone/>
              <a:defRPr sz="573">
                <a:solidFill>
                  <a:schemeClr val="tx1">
                    <a:tint val="75000"/>
                  </a:schemeClr>
                </a:solidFill>
              </a:defRPr>
            </a:lvl6pPr>
            <a:lvl7pPr marL="982889" indent="0">
              <a:buNone/>
              <a:defRPr sz="573">
                <a:solidFill>
                  <a:schemeClr val="tx1">
                    <a:tint val="75000"/>
                  </a:schemeClr>
                </a:solidFill>
              </a:defRPr>
            </a:lvl7pPr>
            <a:lvl8pPr marL="1146703" indent="0">
              <a:buNone/>
              <a:defRPr sz="573">
                <a:solidFill>
                  <a:schemeClr val="tx1">
                    <a:tint val="75000"/>
                  </a:schemeClr>
                </a:solidFill>
              </a:defRPr>
            </a:lvl8pPr>
            <a:lvl9pPr marL="1310518" indent="0">
              <a:buNone/>
              <a:defRPr sz="57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dirty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360AA-F7B2-C44B-9741-3AFE3BB5687A}" type="datetimeFigureOut">
              <a:t>2024/6/20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B0C02-1EEC-8A40-BD80-49EE9B896185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14606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5266" y="1226803"/>
            <a:ext cx="1392555" cy="2924059"/>
          </a:xfrm>
        </p:spPr>
        <p:txBody>
          <a:bodyPr/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58779" y="1226803"/>
            <a:ext cx="1392555" cy="2924059"/>
          </a:xfrm>
        </p:spPr>
        <p:txBody>
          <a:bodyPr/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360AA-F7B2-C44B-9741-3AFE3BB5687A}" type="datetimeFigureOut">
              <a:t>2024/6/20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B0C02-1EEC-8A40-BD80-49EE9B896185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30630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5693" y="245362"/>
            <a:ext cx="2826068" cy="890766"/>
          </a:xfrm>
        </p:spPr>
        <p:txBody>
          <a:bodyPr/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5693" y="1129726"/>
            <a:ext cx="1386155" cy="553661"/>
          </a:xfrm>
        </p:spPr>
        <p:txBody>
          <a:bodyPr anchor="b"/>
          <a:lstStyle>
            <a:lvl1pPr marL="0" indent="0">
              <a:buNone/>
              <a:defRPr sz="860" b="1"/>
            </a:lvl1pPr>
            <a:lvl2pPr marL="163815" indent="0">
              <a:buNone/>
              <a:defRPr sz="717" b="1"/>
            </a:lvl2pPr>
            <a:lvl3pPr marL="327630" indent="0">
              <a:buNone/>
              <a:defRPr sz="645" b="1"/>
            </a:lvl3pPr>
            <a:lvl4pPr marL="491444" indent="0">
              <a:buNone/>
              <a:defRPr sz="573" b="1"/>
            </a:lvl4pPr>
            <a:lvl5pPr marL="655259" indent="0">
              <a:buNone/>
              <a:defRPr sz="573" b="1"/>
            </a:lvl5pPr>
            <a:lvl6pPr marL="819074" indent="0">
              <a:buNone/>
              <a:defRPr sz="573" b="1"/>
            </a:lvl6pPr>
            <a:lvl7pPr marL="982889" indent="0">
              <a:buNone/>
              <a:defRPr sz="573" b="1"/>
            </a:lvl7pPr>
            <a:lvl8pPr marL="1146703" indent="0">
              <a:buNone/>
              <a:defRPr sz="573" b="1"/>
            </a:lvl8pPr>
            <a:lvl9pPr marL="1310518" indent="0">
              <a:buNone/>
              <a:defRPr sz="573" b="1"/>
            </a:lvl9pPr>
          </a:lstStyle>
          <a:p>
            <a:pPr lvl="0"/>
            <a:r>
              <a:rPr lang="ja-JP" altLang="en-US" dirty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5693" y="1683388"/>
            <a:ext cx="1386155" cy="2476009"/>
          </a:xfrm>
        </p:spPr>
        <p:txBody>
          <a:bodyPr/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58779" y="1129726"/>
            <a:ext cx="1392982" cy="553661"/>
          </a:xfrm>
        </p:spPr>
        <p:txBody>
          <a:bodyPr anchor="b"/>
          <a:lstStyle>
            <a:lvl1pPr marL="0" indent="0">
              <a:buNone/>
              <a:defRPr sz="860" b="1"/>
            </a:lvl1pPr>
            <a:lvl2pPr marL="163815" indent="0">
              <a:buNone/>
              <a:defRPr sz="717" b="1"/>
            </a:lvl2pPr>
            <a:lvl3pPr marL="327630" indent="0">
              <a:buNone/>
              <a:defRPr sz="645" b="1"/>
            </a:lvl3pPr>
            <a:lvl4pPr marL="491444" indent="0">
              <a:buNone/>
              <a:defRPr sz="573" b="1"/>
            </a:lvl4pPr>
            <a:lvl5pPr marL="655259" indent="0">
              <a:buNone/>
              <a:defRPr sz="573" b="1"/>
            </a:lvl5pPr>
            <a:lvl6pPr marL="819074" indent="0">
              <a:buNone/>
              <a:defRPr sz="573" b="1"/>
            </a:lvl6pPr>
            <a:lvl7pPr marL="982889" indent="0">
              <a:buNone/>
              <a:defRPr sz="573" b="1"/>
            </a:lvl7pPr>
            <a:lvl8pPr marL="1146703" indent="0">
              <a:buNone/>
              <a:defRPr sz="573" b="1"/>
            </a:lvl8pPr>
            <a:lvl9pPr marL="1310518" indent="0">
              <a:buNone/>
              <a:defRPr sz="573" b="1"/>
            </a:lvl9pPr>
          </a:lstStyle>
          <a:p>
            <a:pPr lvl="0"/>
            <a:r>
              <a:rPr lang="ja-JP" altLang="en-US" dirty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58779" y="1683388"/>
            <a:ext cx="1392982" cy="2476009"/>
          </a:xfrm>
        </p:spPr>
        <p:txBody>
          <a:bodyPr/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360AA-F7B2-C44B-9741-3AFE3BB5687A}" type="datetimeFigureOut">
              <a:t>2024/6/20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B0C02-1EEC-8A40-BD80-49EE9B896185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26481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360AA-F7B2-C44B-9741-3AFE3BB5687A}" type="datetimeFigureOut">
              <a:t>2024/6/20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B0C02-1EEC-8A40-BD80-49EE9B896185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8352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360AA-F7B2-C44B-9741-3AFE3BB5687A}" type="datetimeFigureOut">
              <a:t>2024/6/20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B0C02-1EEC-8A40-BD80-49EE9B896185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15952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5693" y="307234"/>
            <a:ext cx="1056789" cy="1075320"/>
          </a:xfrm>
        </p:spPr>
        <p:txBody>
          <a:bodyPr anchor="b"/>
          <a:lstStyle>
            <a:lvl1pPr>
              <a:defRPr sz="1147"/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92982" y="663542"/>
            <a:ext cx="1658779" cy="3275031"/>
          </a:xfrm>
        </p:spPr>
        <p:txBody>
          <a:bodyPr/>
          <a:lstStyle>
            <a:lvl1pPr>
              <a:defRPr sz="1147"/>
            </a:lvl1pPr>
            <a:lvl2pPr>
              <a:defRPr sz="1003"/>
            </a:lvl2pPr>
            <a:lvl3pPr>
              <a:defRPr sz="860"/>
            </a:lvl3pPr>
            <a:lvl4pPr>
              <a:defRPr sz="717"/>
            </a:lvl4pPr>
            <a:lvl5pPr>
              <a:defRPr sz="717"/>
            </a:lvl5pPr>
            <a:lvl6pPr>
              <a:defRPr sz="717"/>
            </a:lvl6pPr>
            <a:lvl7pPr>
              <a:defRPr sz="717"/>
            </a:lvl7pPr>
            <a:lvl8pPr>
              <a:defRPr sz="717"/>
            </a:lvl8pPr>
            <a:lvl9pPr>
              <a:defRPr sz="717"/>
            </a:lvl9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5693" y="1382554"/>
            <a:ext cx="1056789" cy="2561352"/>
          </a:xfrm>
        </p:spPr>
        <p:txBody>
          <a:bodyPr/>
          <a:lstStyle>
            <a:lvl1pPr marL="0" indent="0">
              <a:buNone/>
              <a:defRPr sz="573"/>
            </a:lvl1pPr>
            <a:lvl2pPr marL="163815" indent="0">
              <a:buNone/>
              <a:defRPr sz="502"/>
            </a:lvl2pPr>
            <a:lvl3pPr marL="327630" indent="0">
              <a:buNone/>
              <a:defRPr sz="430"/>
            </a:lvl3pPr>
            <a:lvl4pPr marL="491444" indent="0">
              <a:buNone/>
              <a:defRPr sz="358"/>
            </a:lvl4pPr>
            <a:lvl5pPr marL="655259" indent="0">
              <a:buNone/>
              <a:defRPr sz="358"/>
            </a:lvl5pPr>
            <a:lvl6pPr marL="819074" indent="0">
              <a:buNone/>
              <a:defRPr sz="358"/>
            </a:lvl6pPr>
            <a:lvl7pPr marL="982889" indent="0">
              <a:buNone/>
              <a:defRPr sz="358"/>
            </a:lvl7pPr>
            <a:lvl8pPr marL="1146703" indent="0">
              <a:buNone/>
              <a:defRPr sz="358"/>
            </a:lvl8pPr>
            <a:lvl9pPr marL="1310518" indent="0">
              <a:buNone/>
              <a:defRPr sz="358"/>
            </a:lvl9pPr>
          </a:lstStyle>
          <a:p>
            <a:pPr lvl="0"/>
            <a:r>
              <a:rPr lang="ja-JP" altLang="en-US" dirty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360AA-F7B2-C44B-9741-3AFE3BB5687A}" type="datetimeFigureOut">
              <a:t>2024/6/20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B0C02-1EEC-8A40-BD80-49EE9B896185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0392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5693" y="307234"/>
            <a:ext cx="1056789" cy="1075320"/>
          </a:xfrm>
        </p:spPr>
        <p:txBody>
          <a:bodyPr anchor="b"/>
          <a:lstStyle>
            <a:lvl1pPr>
              <a:defRPr sz="1147"/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92982" y="663542"/>
            <a:ext cx="1658779" cy="3275031"/>
          </a:xfrm>
        </p:spPr>
        <p:txBody>
          <a:bodyPr anchor="t"/>
          <a:lstStyle>
            <a:lvl1pPr marL="0" indent="0">
              <a:buNone/>
              <a:defRPr sz="1147"/>
            </a:lvl1pPr>
            <a:lvl2pPr marL="163815" indent="0">
              <a:buNone/>
              <a:defRPr sz="1003"/>
            </a:lvl2pPr>
            <a:lvl3pPr marL="327630" indent="0">
              <a:buNone/>
              <a:defRPr sz="860"/>
            </a:lvl3pPr>
            <a:lvl4pPr marL="491444" indent="0">
              <a:buNone/>
              <a:defRPr sz="717"/>
            </a:lvl4pPr>
            <a:lvl5pPr marL="655259" indent="0">
              <a:buNone/>
              <a:defRPr sz="717"/>
            </a:lvl5pPr>
            <a:lvl6pPr marL="819074" indent="0">
              <a:buNone/>
              <a:defRPr sz="717"/>
            </a:lvl6pPr>
            <a:lvl7pPr marL="982889" indent="0">
              <a:buNone/>
              <a:defRPr sz="717"/>
            </a:lvl7pPr>
            <a:lvl8pPr marL="1146703" indent="0">
              <a:buNone/>
              <a:defRPr sz="717"/>
            </a:lvl8pPr>
            <a:lvl9pPr marL="1310518" indent="0">
              <a:buNone/>
              <a:defRPr sz="717"/>
            </a:lvl9pPr>
          </a:lstStyle>
          <a:p>
            <a:r>
              <a:rPr lang="ja-JP" altLang="en-US" dirty="0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5693" y="1382554"/>
            <a:ext cx="1056789" cy="2561352"/>
          </a:xfrm>
        </p:spPr>
        <p:txBody>
          <a:bodyPr/>
          <a:lstStyle>
            <a:lvl1pPr marL="0" indent="0">
              <a:buNone/>
              <a:defRPr sz="573"/>
            </a:lvl1pPr>
            <a:lvl2pPr marL="163815" indent="0">
              <a:buNone/>
              <a:defRPr sz="502"/>
            </a:lvl2pPr>
            <a:lvl3pPr marL="327630" indent="0">
              <a:buNone/>
              <a:defRPr sz="430"/>
            </a:lvl3pPr>
            <a:lvl4pPr marL="491444" indent="0">
              <a:buNone/>
              <a:defRPr sz="358"/>
            </a:lvl4pPr>
            <a:lvl5pPr marL="655259" indent="0">
              <a:buNone/>
              <a:defRPr sz="358"/>
            </a:lvl5pPr>
            <a:lvl6pPr marL="819074" indent="0">
              <a:buNone/>
              <a:defRPr sz="358"/>
            </a:lvl6pPr>
            <a:lvl7pPr marL="982889" indent="0">
              <a:buNone/>
              <a:defRPr sz="358"/>
            </a:lvl7pPr>
            <a:lvl8pPr marL="1146703" indent="0">
              <a:buNone/>
              <a:defRPr sz="358"/>
            </a:lvl8pPr>
            <a:lvl9pPr marL="1310518" indent="0">
              <a:buNone/>
              <a:defRPr sz="358"/>
            </a:lvl9pPr>
          </a:lstStyle>
          <a:p>
            <a:pPr lvl="0"/>
            <a:r>
              <a:rPr lang="ja-JP" altLang="en-US" dirty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360AA-F7B2-C44B-9741-3AFE3BB5687A}" type="datetimeFigureOut">
              <a:t>2024/6/20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B0C02-1EEC-8A40-BD80-49EE9B896185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4507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5266" y="245362"/>
            <a:ext cx="2826068" cy="8907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5266" y="1226803"/>
            <a:ext cx="2826068" cy="29240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5266" y="4271410"/>
            <a:ext cx="737235" cy="2453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3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8360AA-F7B2-C44B-9741-3AFE3BB5687A}" type="datetimeFigureOut">
              <a:t>2024/6/20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5374" y="4271410"/>
            <a:ext cx="1105853" cy="2453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3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14099" y="4271410"/>
            <a:ext cx="737235" cy="2453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3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9B0C02-1EEC-8A40-BD80-49EE9B896185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5126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27630" rtl="0" eaLnBrk="1" latinLnBrk="0" hangingPunct="1">
        <a:lnSpc>
          <a:spcPct val="90000"/>
        </a:lnSpc>
        <a:spcBef>
          <a:spcPct val="0"/>
        </a:spcBef>
        <a:buNone/>
        <a:defRPr kumimoji="1" sz="157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1907" indent="-81907" algn="l" defTabSz="327630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kumimoji="1" sz="1003" kern="1200">
          <a:solidFill>
            <a:schemeClr val="tx1"/>
          </a:solidFill>
          <a:latin typeface="+mn-lt"/>
          <a:ea typeface="+mn-ea"/>
          <a:cs typeface="+mn-cs"/>
        </a:defRPr>
      </a:lvl1pPr>
      <a:lvl2pPr marL="245722" indent="-81907" algn="l" defTabSz="327630" rtl="0" eaLnBrk="1" latinLnBrk="0" hangingPunct="1">
        <a:lnSpc>
          <a:spcPct val="90000"/>
        </a:lnSpc>
        <a:spcBef>
          <a:spcPts val="179"/>
        </a:spcBef>
        <a:buFont typeface="Arial" panose="020B0604020202020204" pitchFamily="34" charset="0"/>
        <a:buChar char="•"/>
        <a:defRPr kumimoji="1" sz="860" kern="1200">
          <a:solidFill>
            <a:schemeClr val="tx1"/>
          </a:solidFill>
          <a:latin typeface="+mn-lt"/>
          <a:ea typeface="+mn-ea"/>
          <a:cs typeface="+mn-cs"/>
        </a:defRPr>
      </a:lvl2pPr>
      <a:lvl3pPr marL="409537" indent="-81907" algn="l" defTabSz="327630" rtl="0" eaLnBrk="1" latinLnBrk="0" hangingPunct="1">
        <a:lnSpc>
          <a:spcPct val="90000"/>
        </a:lnSpc>
        <a:spcBef>
          <a:spcPts val="179"/>
        </a:spcBef>
        <a:buFont typeface="Arial" panose="020B0604020202020204" pitchFamily="34" charset="0"/>
        <a:buChar char="•"/>
        <a:defRPr kumimoji="1" sz="717" kern="1200">
          <a:solidFill>
            <a:schemeClr val="tx1"/>
          </a:solidFill>
          <a:latin typeface="+mn-lt"/>
          <a:ea typeface="+mn-ea"/>
          <a:cs typeface="+mn-cs"/>
        </a:defRPr>
      </a:lvl3pPr>
      <a:lvl4pPr marL="573352" indent="-81907" algn="l" defTabSz="327630" rtl="0" eaLnBrk="1" latinLnBrk="0" hangingPunct="1">
        <a:lnSpc>
          <a:spcPct val="90000"/>
        </a:lnSpc>
        <a:spcBef>
          <a:spcPts val="179"/>
        </a:spcBef>
        <a:buFont typeface="Arial" panose="020B0604020202020204" pitchFamily="34" charset="0"/>
        <a:buChar char="•"/>
        <a:defRPr kumimoji="1" sz="645" kern="1200">
          <a:solidFill>
            <a:schemeClr val="tx1"/>
          </a:solidFill>
          <a:latin typeface="+mn-lt"/>
          <a:ea typeface="+mn-ea"/>
          <a:cs typeface="+mn-cs"/>
        </a:defRPr>
      </a:lvl4pPr>
      <a:lvl5pPr marL="737166" indent="-81907" algn="l" defTabSz="327630" rtl="0" eaLnBrk="1" latinLnBrk="0" hangingPunct="1">
        <a:lnSpc>
          <a:spcPct val="90000"/>
        </a:lnSpc>
        <a:spcBef>
          <a:spcPts val="179"/>
        </a:spcBef>
        <a:buFont typeface="Arial" panose="020B0604020202020204" pitchFamily="34" charset="0"/>
        <a:buChar char="•"/>
        <a:defRPr kumimoji="1" sz="645" kern="1200">
          <a:solidFill>
            <a:schemeClr val="tx1"/>
          </a:solidFill>
          <a:latin typeface="+mn-lt"/>
          <a:ea typeface="+mn-ea"/>
          <a:cs typeface="+mn-cs"/>
        </a:defRPr>
      </a:lvl5pPr>
      <a:lvl6pPr marL="900981" indent="-81907" algn="l" defTabSz="327630" rtl="0" eaLnBrk="1" latinLnBrk="0" hangingPunct="1">
        <a:lnSpc>
          <a:spcPct val="90000"/>
        </a:lnSpc>
        <a:spcBef>
          <a:spcPts val="179"/>
        </a:spcBef>
        <a:buFont typeface="Arial" panose="020B0604020202020204" pitchFamily="34" charset="0"/>
        <a:buChar char="•"/>
        <a:defRPr kumimoji="1" sz="645" kern="1200">
          <a:solidFill>
            <a:schemeClr val="tx1"/>
          </a:solidFill>
          <a:latin typeface="+mn-lt"/>
          <a:ea typeface="+mn-ea"/>
          <a:cs typeface="+mn-cs"/>
        </a:defRPr>
      </a:lvl6pPr>
      <a:lvl7pPr marL="1064796" indent="-81907" algn="l" defTabSz="327630" rtl="0" eaLnBrk="1" latinLnBrk="0" hangingPunct="1">
        <a:lnSpc>
          <a:spcPct val="90000"/>
        </a:lnSpc>
        <a:spcBef>
          <a:spcPts val="179"/>
        </a:spcBef>
        <a:buFont typeface="Arial" panose="020B0604020202020204" pitchFamily="34" charset="0"/>
        <a:buChar char="•"/>
        <a:defRPr kumimoji="1" sz="645" kern="1200">
          <a:solidFill>
            <a:schemeClr val="tx1"/>
          </a:solidFill>
          <a:latin typeface="+mn-lt"/>
          <a:ea typeface="+mn-ea"/>
          <a:cs typeface="+mn-cs"/>
        </a:defRPr>
      </a:lvl7pPr>
      <a:lvl8pPr marL="1228611" indent="-81907" algn="l" defTabSz="327630" rtl="0" eaLnBrk="1" latinLnBrk="0" hangingPunct="1">
        <a:lnSpc>
          <a:spcPct val="90000"/>
        </a:lnSpc>
        <a:spcBef>
          <a:spcPts val="179"/>
        </a:spcBef>
        <a:buFont typeface="Arial" panose="020B0604020202020204" pitchFamily="34" charset="0"/>
        <a:buChar char="•"/>
        <a:defRPr kumimoji="1" sz="645" kern="1200">
          <a:solidFill>
            <a:schemeClr val="tx1"/>
          </a:solidFill>
          <a:latin typeface="+mn-lt"/>
          <a:ea typeface="+mn-ea"/>
          <a:cs typeface="+mn-cs"/>
        </a:defRPr>
      </a:lvl8pPr>
      <a:lvl9pPr marL="1392425" indent="-81907" algn="l" defTabSz="327630" rtl="0" eaLnBrk="1" latinLnBrk="0" hangingPunct="1">
        <a:lnSpc>
          <a:spcPct val="90000"/>
        </a:lnSpc>
        <a:spcBef>
          <a:spcPts val="179"/>
        </a:spcBef>
        <a:buFont typeface="Arial" panose="020B0604020202020204" pitchFamily="34" charset="0"/>
        <a:buChar char="•"/>
        <a:defRPr kumimoji="1" sz="64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27630" rtl="0" eaLnBrk="1" latinLnBrk="0" hangingPunct="1">
        <a:defRPr kumimoji="1" sz="645" kern="1200">
          <a:solidFill>
            <a:schemeClr val="tx1"/>
          </a:solidFill>
          <a:latin typeface="+mn-lt"/>
          <a:ea typeface="+mn-ea"/>
          <a:cs typeface="+mn-cs"/>
        </a:defRPr>
      </a:lvl1pPr>
      <a:lvl2pPr marL="163815" algn="l" defTabSz="327630" rtl="0" eaLnBrk="1" latinLnBrk="0" hangingPunct="1">
        <a:defRPr kumimoji="1" sz="645" kern="1200">
          <a:solidFill>
            <a:schemeClr val="tx1"/>
          </a:solidFill>
          <a:latin typeface="+mn-lt"/>
          <a:ea typeface="+mn-ea"/>
          <a:cs typeface="+mn-cs"/>
        </a:defRPr>
      </a:lvl2pPr>
      <a:lvl3pPr marL="327630" algn="l" defTabSz="327630" rtl="0" eaLnBrk="1" latinLnBrk="0" hangingPunct="1">
        <a:defRPr kumimoji="1" sz="645" kern="1200">
          <a:solidFill>
            <a:schemeClr val="tx1"/>
          </a:solidFill>
          <a:latin typeface="+mn-lt"/>
          <a:ea typeface="+mn-ea"/>
          <a:cs typeface="+mn-cs"/>
        </a:defRPr>
      </a:lvl3pPr>
      <a:lvl4pPr marL="491444" algn="l" defTabSz="327630" rtl="0" eaLnBrk="1" latinLnBrk="0" hangingPunct="1">
        <a:defRPr kumimoji="1" sz="645" kern="1200">
          <a:solidFill>
            <a:schemeClr val="tx1"/>
          </a:solidFill>
          <a:latin typeface="+mn-lt"/>
          <a:ea typeface="+mn-ea"/>
          <a:cs typeface="+mn-cs"/>
        </a:defRPr>
      </a:lvl4pPr>
      <a:lvl5pPr marL="655259" algn="l" defTabSz="327630" rtl="0" eaLnBrk="1" latinLnBrk="0" hangingPunct="1">
        <a:defRPr kumimoji="1" sz="645" kern="1200">
          <a:solidFill>
            <a:schemeClr val="tx1"/>
          </a:solidFill>
          <a:latin typeface="+mn-lt"/>
          <a:ea typeface="+mn-ea"/>
          <a:cs typeface="+mn-cs"/>
        </a:defRPr>
      </a:lvl5pPr>
      <a:lvl6pPr marL="819074" algn="l" defTabSz="327630" rtl="0" eaLnBrk="1" latinLnBrk="0" hangingPunct="1">
        <a:defRPr kumimoji="1" sz="645" kern="1200">
          <a:solidFill>
            <a:schemeClr val="tx1"/>
          </a:solidFill>
          <a:latin typeface="+mn-lt"/>
          <a:ea typeface="+mn-ea"/>
          <a:cs typeface="+mn-cs"/>
        </a:defRPr>
      </a:lvl6pPr>
      <a:lvl7pPr marL="982889" algn="l" defTabSz="327630" rtl="0" eaLnBrk="1" latinLnBrk="0" hangingPunct="1">
        <a:defRPr kumimoji="1" sz="645" kern="1200">
          <a:solidFill>
            <a:schemeClr val="tx1"/>
          </a:solidFill>
          <a:latin typeface="+mn-lt"/>
          <a:ea typeface="+mn-ea"/>
          <a:cs typeface="+mn-cs"/>
        </a:defRPr>
      </a:lvl7pPr>
      <a:lvl8pPr marL="1146703" algn="l" defTabSz="327630" rtl="0" eaLnBrk="1" latinLnBrk="0" hangingPunct="1">
        <a:defRPr kumimoji="1" sz="645" kern="1200">
          <a:solidFill>
            <a:schemeClr val="tx1"/>
          </a:solidFill>
          <a:latin typeface="+mn-lt"/>
          <a:ea typeface="+mn-ea"/>
          <a:cs typeface="+mn-cs"/>
        </a:defRPr>
      </a:lvl8pPr>
      <a:lvl9pPr marL="1310518" algn="l" defTabSz="327630" rtl="0" eaLnBrk="1" latinLnBrk="0" hangingPunct="1">
        <a:defRPr kumimoji="1" sz="64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4DEED53-DDCF-55F4-E35C-3001E1157597}"/>
              </a:ext>
            </a:extLst>
          </p:cNvPr>
          <p:cNvSpPr txBox="1"/>
          <p:nvPr/>
        </p:nvSpPr>
        <p:spPr>
          <a:xfrm>
            <a:off x="258562" y="417264"/>
            <a:ext cx="2789438" cy="1179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1100" b="1">
                <a:latin typeface="Meiryo" panose="020B0604030504040204" pitchFamily="34" charset="-128"/>
                <a:ea typeface="Meiryo" panose="020B0604030504040204" pitchFamily="34" charset="-128"/>
              </a:rPr>
              <a:t>テーブルオーダー用</a:t>
            </a:r>
            <a:r>
              <a:rPr kumimoji="1" lang="en-US" altLang="ja-JP" sz="1100" b="1" dirty="0">
                <a:latin typeface="Meiryo" panose="020B0604030504040204" pitchFamily="34" charset="-128"/>
                <a:ea typeface="Meiryo" panose="020B0604030504040204" pitchFamily="34" charset="-128"/>
              </a:rPr>
              <a:t>POP</a:t>
            </a:r>
          </a:p>
          <a:p>
            <a:pPr>
              <a:lnSpc>
                <a:spcPct val="130000"/>
              </a:lnSpc>
            </a:pPr>
            <a:endParaRPr kumimoji="1" lang="en-US" altLang="ja-JP" sz="1100" b="1" dirty="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30000"/>
              </a:lnSpc>
            </a:pPr>
            <a:r>
              <a:rPr kumimoji="1" lang="ja-JP" altLang="en-US" sz="1100">
                <a:latin typeface="Meiryo" panose="020B0604030504040204" pitchFamily="34" charset="-128"/>
                <a:ea typeface="Meiryo" panose="020B0604030504040204" pitchFamily="34" charset="-128"/>
              </a:rPr>
              <a:t>右上にテーブル番号を記載できるので</a:t>
            </a:r>
            <a:endParaRPr kumimoji="1" lang="en-US" altLang="ja-JP" sz="1100" dirty="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30000"/>
              </a:lnSpc>
            </a:pPr>
            <a:r>
              <a:rPr kumimoji="1" lang="ja-JP" altLang="en-US" sz="1100">
                <a:latin typeface="Meiryo" panose="020B0604030504040204" pitchFamily="34" charset="-128"/>
                <a:ea typeface="Meiryo" panose="020B0604030504040204" pitchFamily="34" charset="-128"/>
              </a:rPr>
              <a:t>スライドを複製し、</a:t>
            </a:r>
            <a:endParaRPr kumimoji="1" lang="en-US" altLang="ja-JP" sz="1100" dirty="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30000"/>
              </a:lnSpc>
            </a:pPr>
            <a:r>
              <a:rPr kumimoji="1" lang="ja-JP" altLang="en-US" sz="1100">
                <a:latin typeface="Meiryo" panose="020B0604030504040204" pitchFamily="34" charset="-128"/>
                <a:ea typeface="Meiryo" panose="020B0604030504040204" pitchFamily="34" charset="-128"/>
              </a:rPr>
              <a:t>テーブル番号を更新してご活用ください。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CDAA8455-F210-E1EA-AC6A-ABE66396F7B0}"/>
              </a:ext>
            </a:extLst>
          </p:cNvPr>
          <p:cNvSpPr txBox="1"/>
          <p:nvPr/>
        </p:nvSpPr>
        <p:spPr>
          <a:xfrm>
            <a:off x="307053" y="1768082"/>
            <a:ext cx="37702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1100" b="1" dirty="0">
                <a:latin typeface="Meiryo" panose="020B0604030504040204" pitchFamily="34" charset="-128"/>
                <a:ea typeface="Meiryo" panose="020B0604030504040204" pitchFamily="34" charset="-128"/>
              </a:rPr>
              <a:t>01</a:t>
            </a:r>
            <a:endParaRPr kumimoji="1" lang="ja-JP" altLang="en-US" sz="1100" b="1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7" name="円/楕円 6">
            <a:extLst>
              <a:ext uri="{FF2B5EF4-FFF2-40B4-BE49-F238E27FC236}">
                <a16:creationId xmlns:a16="http://schemas.microsoft.com/office/drawing/2014/main" id="{5A765456-A231-7DBE-6A1B-CA1DA98D7E3D}"/>
              </a:ext>
            </a:extLst>
          </p:cNvPr>
          <p:cNvSpPr/>
          <p:nvPr/>
        </p:nvSpPr>
        <p:spPr>
          <a:xfrm>
            <a:off x="333042" y="1718496"/>
            <a:ext cx="325050" cy="325050"/>
          </a:xfrm>
          <a:prstGeom prst="ellipse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236C892A-F36D-9A1C-E6D6-68B83CE2FA1C}"/>
              </a:ext>
            </a:extLst>
          </p:cNvPr>
          <p:cNvSpPr txBox="1"/>
          <p:nvPr/>
        </p:nvSpPr>
        <p:spPr>
          <a:xfrm>
            <a:off x="740666" y="1768082"/>
            <a:ext cx="42832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1100" b="1" dirty="0">
                <a:latin typeface="Meiryo" panose="020B0604030504040204" pitchFamily="34" charset="-128"/>
                <a:ea typeface="Meiryo" panose="020B0604030504040204" pitchFamily="34" charset="-128"/>
              </a:rPr>
              <a:t>W1</a:t>
            </a:r>
            <a:endParaRPr kumimoji="1" lang="ja-JP" altLang="en-US" sz="1100" b="1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9" name="円/楕円 8">
            <a:extLst>
              <a:ext uri="{FF2B5EF4-FFF2-40B4-BE49-F238E27FC236}">
                <a16:creationId xmlns:a16="http://schemas.microsoft.com/office/drawing/2014/main" id="{C5D05124-EF65-89B1-EBA4-A26AC8376ABB}"/>
              </a:ext>
            </a:extLst>
          </p:cNvPr>
          <p:cNvSpPr/>
          <p:nvPr/>
        </p:nvSpPr>
        <p:spPr>
          <a:xfrm>
            <a:off x="797169" y="1718496"/>
            <a:ext cx="325050" cy="325050"/>
          </a:xfrm>
          <a:prstGeom prst="ellipse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43678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1BD1CF25-F871-3968-25B4-36DDADCD30E7}"/>
              </a:ext>
            </a:extLst>
          </p:cNvPr>
          <p:cNvSpPr/>
          <p:nvPr/>
        </p:nvSpPr>
        <p:spPr>
          <a:xfrm>
            <a:off x="0" y="3974912"/>
            <a:ext cx="3276600" cy="633600"/>
          </a:xfrm>
          <a:prstGeom prst="rect">
            <a:avLst/>
          </a:prstGeom>
          <a:solidFill>
            <a:srgbClr val="08A7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8" name="図 7" descr="テキスト&#10;&#10;自動的に生成された説明">
            <a:extLst>
              <a:ext uri="{FF2B5EF4-FFF2-40B4-BE49-F238E27FC236}">
                <a16:creationId xmlns:a16="http://schemas.microsoft.com/office/drawing/2014/main" id="{D3A04148-22CB-B464-A422-47E9BB551EF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833"/>
          <a:stretch/>
        </p:blipFill>
        <p:spPr>
          <a:xfrm>
            <a:off x="125361" y="242962"/>
            <a:ext cx="3020497" cy="4279611"/>
          </a:xfrm>
          <a:prstGeom prst="rect">
            <a:avLst/>
          </a:prstGeom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4967EB7-FA9A-75B4-D78A-91730A0886EF}"/>
              </a:ext>
            </a:extLst>
          </p:cNvPr>
          <p:cNvSpPr txBox="1"/>
          <p:nvPr/>
        </p:nvSpPr>
        <p:spPr>
          <a:xfrm>
            <a:off x="2807799" y="140173"/>
            <a:ext cx="37702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1100" b="1" dirty="0">
                <a:latin typeface="Meiryo" panose="020B0604030504040204" pitchFamily="34" charset="-128"/>
                <a:ea typeface="Meiryo" panose="020B0604030504040204" pitchFamily="34" charset="-128"/>
              </a:rPr>
              <a:t>01</a:t>
            </a:r>
            <a:endParaRPr kumimoji="1" lang="ja-JP" altLang="en-US" sz="1100" b="1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3" name="円/楕円 2">
            <a:extLst>
              <a:ext uri="{FF2B5EF4-FFF2-40B4-BE49-F238E27FC236}">
                <a16:creationId xmlns:a16="http://schemas.microsoft.com/office/drawing/2014/main" id="{A2C2809F-80E3-E871-D1CB-6B8CA6231ABC}"/>
              </a:ext>
            </a:extLst>
          </p:cNvPr>
          <p:cNvSpPr/>
          <p:nvPr/>
        </p:nvSpPr>
        <p:spPr>
          <a:xfrm>
            <a:off x="2833788" y="90587"/>
            <a:ext cx="325050" cy="325050"/>
          </a:xfrm>
          <a:prstGeom prst="ellipse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052D99F3-64CB-0ACC-0396-81F8FB808656}"/>
              </a:ext>
            </a:extLst>
          </p:cNvPr>
          <p:cNvSpPr txBox="1"/>
          <p:nvPr/>
        </p:nvSpPr>
        <p:spPr>
          <a:xfrm>
            <a:off x="593595" y="4208079"/>
            <a:ext cx="2089407" cy="230832"/>
          </a:xfrm>
          <a:prstGeom prst="rect">
            <a:avLst/>
          </a:prstGeom>
          <a:solidFill>
            <a:srgbClr val="0AA75A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00" b="1">
                <a:solidFill>
                  <a:schemeClr val="bg1"/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此程序同样支持每位客户单独下单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EE2A486-FEB9-323A-7955-F12AB2B57482}"/>
              </a:ext>
            </a:extLst>
          </p:cNvPr>
          <p:cNvSpPr txBox="1"/>
          <p:nvPr/>
        </p:nvSpPr>
        <p:spPr>
          <a:xfrm>
            <a:off x="1065868" y="2952169"/>
            <a:ext cx="1144864" cy="184666"/>
          </a:xfrm>
          <a:prstGeom prst="rect">
            <a:avLst/>
          </a:prstGeom>
          <a:solidFill>
            <a:srgbClr val="0AA75A"/>
          </a:solidFill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600" b="1">
                <a:solidFill>
                  <a:schemeClr val="bg1"/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也可以通过</a:t>
            </a:r>
            <a:r>
              <a:rPr kumimoji="1" lang="en" altLang="ja-JP" sz="600" b="1" dirty="0">
                <a:solidFill>
                  <a:schemeClr val="bg1"/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QR</a:t>
            </a:r>
            <a:r>
              <a:rPr kumimoji="1" lang="ja-JP" altLang="en-US" sz="600" b="1">
                <a:solidFill>
                  <a:schemeClr val="bg1"/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码追加订单！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6629E7AF-F780-F813-F324-C6766E17CDD4}"/>
              </a:ext>
            </a:extLst>
          </p:cNvPr>
          <p:cNvSpPr txBox="1"/>
          <p:nvPr/>
        </p:nvSpPr>
        <p:spPr>
          <a:xfrm>
            <a:off x="451108" y="3222377"/>
            <a:ext cx="2356691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00" b="1"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请用智能手机扫描</a:t>
            </a:r>
            <a:r>
              <a:rPr kumimoji="1" lang="en" altLang="ja-JP" sz="900" b="1" dirty="0"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QR</a:t>
            </a:r>
            <a:r>
              <a:rPr kumimoji="1" lang="ja-JP" altLang="en-US" sz="900" b="1"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码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B9C23014-9CFF-5BBF-2855-AB7AABE0083E}"/>
              </a:ext>
            </a:extLst>
          </p:cNvPr>
          <p:cNvSpPr txBox="1"/>
          <p:nvPr/>
        </p:nvSpPr>
        <p:spPr>
          <a:xfrm>
            <a:off x="402249" y="3424751"/>
            <a:ext cx="2472104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600" b="1"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在认证画面选择“允许”。</a:t>
            </a:r>
            <a:endParaRPr kumimoji="1" lang="en-US" altLang="ja-JP" sz="600" b="1" dirty="0">
              <a:latin typeface="LINE Seed JP_OTF Bold" panose="02020500000000000000" pitchFamily="18" charset="-128"/>
              <a:ea typeface="LINE Seed JP_OTF Bold" panose="02020500000000000000" pitchFamily="18" charset="-128"/>
            </a:endParaRPr>
          </a:p>
          <a:p>
            <a:pPr algn="ctr"/>
            <a:r>
              <a:rPr kumimoji="1" lang="ja-JP" altLang="en-US" sz="600" b="1"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您还可以通过</a:t>
            </a:r>
            <a:r>
              <a:rPr kumimoji="1" lang="en-US" altLang="ja-JP" sz="600" b="1" dirty="0"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LINE</a:t>
            </a:r>
            <a:r>
              <a:rPr kumimoji="1" lang="ja-JP" altLang="en-US" sz="600" b="1"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官方账号接收优惠信息。</a:t>
            </a:r>
            <a:endParaRPr kumimoji="1" lang="en-US" altLang="ja-JP" sz="600" b="1" dirty="0">
              <a:latin typeface="LINE Seed JP_OTF Bold" panose="02020500000000000000" pitchFamily="18" charset="-128"/>
              <a:ea typeface="LINE Seed JP_OTF Bold" panose="02020500000000000000" pitchFamily="18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E646E7C8-6104-51E0-6E48-5D2B51282B71}"/>
              </a:ext>
            </a:extLst>
          </p:cNvPr>
          <p:cNvSpPr txBox="1"/>
          <p:nvPr/>
        </p:nvSpPr>
        <p:spPr>
          <a:xfrm>
            <a:off x="589385" y="680180"/>
            <a:ext cx="2097825" cy="6232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050" b="1"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在</a:t>
            </a:r>
            <a:r>
              <a:rPr kumimoji="1" lang="en-US" altLang="ja-JP" sz="1050" b="1" dirty="0"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LINE</a:t>
            </a:r>
            <a:r>
              <a:rPr kumimoji="1" lang="ja-JP" altLang="en-US" sz="1050" b="1"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上轻松订购！</a:t>
            </a:r>
            <a:endParaRPr kumimoji="1" lang="en-US" altLang="ja-JP" sz="1050" b="1" dirty="0">
              <a:latin typeface="LINE Seed JP_OTF Bold" panose="02020500000000000000" pitchFamily="18" charset="-128"/>
              <a:ea typeface="LINE Seed JP_OTF Bold" panose="02020500000000000000" pitchFamily="18" charset="-128"/>
            </a:endParaRPr>
          </a:p>
          <a:p>
            <a:pPr algn="ctr"/>
            <a:r>
              <a:rPr kumimoji="1" lang="ja-JP" altLang="en-US" sz="2400" b="1"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请在此下单</a:t>
            </a:r>
            <a:endParaRPr kumimoji="1" lang="ja-JP" altLang="en-US" sz="1200" b="1">
              <a:latin typeface="LINE Seed JP_OTF Bold" panose="02020500000000000000" pitchFamily="18" charset="-128"/>
              <a:ea typeface="LINE Seed JP_OTF Bold" panose="02020500000000000000" pitchFamily="18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F548D610-45C7-7740-88CC-E6E66437782A}"/>
              </a:ext>
            </a:extLst>
          </p:cNvPr>
          <p:cNvSpPr txBox="1"/>
          <p:nvPr/>
        </p:nvSpPr>
        <p:spPr>
          <a:xfrm>
            <a:off x="1166028" y="421965"/>
            <a:ext cx="926857" cy="21544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800" b="1" dirty="0">
                <a:solidFill>
                  <a:srgbClr val="08A75A"/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LINE MINI App</a:t>
            </a:r>
            <a:endParaRPr kumimoji="1" lang="ja-JP" altLang="en-US" sz="800" b="1">
              <a:solidFill>
                <a:srgbClr val="08A75A"/>
              </a:solidFill>
              <a:latin typeface="LINE Seed JP_OTF Bold" panose="02020500000000000000" pitchFamily="18" charset="-128"/>
              <a:ea typeface="LINE Seed JP_OTF Bold" panose="020205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16922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B0324874-9C09-ACE5-AF0C-EFAB52E43EAD}"/>
              </a:ext>
            </a:extLst>
          </p:cNvPr>
          <p:cNvSpPr/>
          <p:nvPr/>
        </p:nvSpPr>
        <p:spPr>
          <a:xfrm>
            <a:off x="0" y="3974912"/>
            <a:ext cx="3276600" cy="633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89063434-B374-F05F-5BC5-0B63CDD02922}"/>
              </a:ext>
            </a:extLst>
          </p:cNvPr>
          <p:cNvSpPr/>
          <p:nvPr/>
        </p:nvSpPr>
        <p:spPr>
          <a:xfrm>
            <a:off x="0" y="1"/>
            <a:ext cx="3276600" cy="3974912"/>
          </a:xfrm>
          <a:prstGeom prst="rect">
            <a:avLst/>
          </a:prstGeom>
          <a:solidFill>
            <a:srgbClr val="08A7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4" name="図 13">
            <a:extLst>
              <a:ext uri="{FF2B5EF4-FFF2-40B4-BE49-F238E27FC236}">
                <a16:creationId xmlns:a16="http://schemas.microsoft.com/office/drawing/2014/main" id="{2DD7AD91-9BCE-9684-B70C-3DF25748C9C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917" b="1917"/>
          <a:stretch/>
        </p:blipFill>
        <p:spPr>
          <a:xfrm>
            <a:off x="125361" y="328902"/>
            <a:ext cx="3020497" cy="4279611"/>
          </a:xfrm>
          <a:prstGeom prst="rect">
            <a:avLst/>
          </a:prstGeom>
        </p:spPr>
      </p:pic>
      <p:sp>
        <p:nvSpPr>
          <p:cNvPr id="3" name="円/楕円 2">
            <a:extLst>
              <a:ext uri="{FF2B5EF4-FFF2-40B4-BE49-F238E27FC236}">
                <a16:creationId xmlns:a16="http://schemas.microsoft.com/office/drawing/2014/main" id="{0F4EAB60-7A8D-CF8C-0141-02050D2DC477}"/>
              </a:ext>
            </a:extLst>
          </p:cNvPr>
          <p:cNvSpPr/>
          <p:nvPr/>
        </p:nvSpPr>
        <p:spPr>
          <a:xfrm>
            <a:off x="2833788" y="90587"/>
            <a:ext cx="325050" cy="325050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85AA4B4-3DD1-EA9A-4163-2601AC617EAE}"/>
              </a:ext>
            </a:extLst>
          </p:cNvPr>
          <p:cNvSpPr txBox="1"/>
          <p:nvPr/>
        </p:nvSpPr>
        <p:spPr>
          <a:xfrm>
            <a:off x="2792800" y="140173"/>
            <a:ext cx="40588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000" b="1">
                <a:latin typeface="Meiryo" panose="020B0604030504040204" pitchFamily="34" charset="-128"/>
                <a:ea typeface="Meiryo" panose="020B0604030504040204" pitchFamily="34" charset="-128"/>
              </a:rPr>
              <a:t>W1</a:t>
            </a:r>
            <a:endParaRPr kumimoji="1" lang="ja-JP" altLang="en-US" sz="1000" b="1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4BC42D9E-AC0E-7793-E01C-A1B8841EF7E1}"/>
              </a:ext>
            </a:extLst>
          </p:cNvPr>
          <p:cNvSpPr txBox="1"/>
          <p:nvPr/>
        </p:nvSpPr>
        <p:spPr>
          <a:xfrm>
            <a:off x="593595" y="4208079"/>
            <a:ext cx="2089407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00" b="1"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此程序同样支持每位客户单独下单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644222D-EE53-754E-3D2F-2619E12B4D50}"/>
              </a:ext>
            </a:extLst>
          </p:cNvPr>
          <p:cNvSpPr txBox="1"/>
          <p:nvPr/>
        </p:nvSpPr>
        <p:spPr>
          <a:xfrm>
            <a:off x="1065868" y="2958843"/>
            <a:ext cx="1144864" cy="18466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600" b="1">
                <a:solidFill>
                  <a:srgbClr val="08A75A"/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也可以通过</a:t>
            </a:r>
            <a:r>
              <a:rPr kumimoji="1" lang="en" altLang="ja-JP" sz="600" b="1" dirty="0">
                <a:solidFill>
                  <a:srgbClr val="08A75A"/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QR</a:t>
            </a:r>
            <a:r>
              <a:rPr kumimoji="1" lang="ja-JP" altLang="en-US" sz="600" b="1">
                <a:solidFill>
                  <a:srgbClr val="08A75A"/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码追加订单！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49436181-9C70-AED2-AD69-4AEE60DE9FB1}"/>
              </a:ext>
            </a:extLst>
          </p:cNvPr>
          <p:cNvSpPr txBox="1"/>
          <p:nvPr/>
        </p:nvSpPr>
        <p:spPr>
          <a:xfrm>
            <a:off x="451108" y="3222377"/>
            <a:ext cx="2356691" cy="230832"/>
          </a:xfrm>
          <a:prstGeom prst="rect">
            <a:avLst/>
          </a:prstGeom>
          <a:solidFill>
            <a:srgbClr val="08A75A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00" b="1">
                <a:solidFill>
                  <a:schemeClr val="bg1"/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请用智能手机扫描</a:t>
            </a:r>
            <a:r>
              <a:rPr kumimoji="1" lang="en" altLang="ja-JP" sz="900" b="1" dirty="0">
                <a:solidFill>
                  <a:schemeClr val="bg1"/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QR</a:t>
            </a:r>
            <a:r>
              <a:rPr kumimoji="1" lang="ja-JP" altLang="en-US" sz="900" b="1">
                <a:solidFill>
                  <a:schemeClr val="bg1"/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码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8AED623E-E5B2-EDF1-1446-132C1A671C7E}"/>
              </a:ext>
            </a:extLst>
          </p:cNvPr>
          <p:cNvSpPr txBox="1"/>
          <p:nvPr/>
        </p:nvSpPr>
        <p:spPr>
          <a:xfrm>
            <a:off x="402249" y="3424751"/>
            <a:ext cx="2472104" cy="276999"/>
          </a:xfrm>
          <a:prstGeom prst="rect">
            <a:avLst/>
          </a:prstGeom>
          <a:solidFill>
            <a:srgbClr val="08A75A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600" b="1">
                <a:solidFill>
                  <a:schemeClr val="bg1"/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在认证画面选择“允许”。</a:t>
            </a:r>
            <a:endParaRPr kumimoji="1" lang="en-US" altLang="ja-JP" sz="600" b="1" dirty="0">
              <a:solidFill>
                <a:schemeClr val="bg1"/>
              </a:solidFill>
              <a:latin typeface="LINE Seed JP_OTF Bold" panose="02020500000000000000" pitchFamily="18" charset="-128"/>
              <a:ea typeface="LINE Seed JP_OTF Bold" panose="02020500000000000000" pitchFamily="18" charset="-128"/>
            </a:endParaRPr>
          </a:p>
          <a:p>
            <a:pPr algn="ctr"/>
            <a:r>
              <a:rPr kumimoji="1" lang="ja-JP" altLang="en-US" sz="600" b="1">
                <a:solidFill>
                  <a:schemeClr val="bg1"/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您还可以通过</a:t>
            </a:r>
            <a:r>
              <a:rPr kumimoji="1" lang="en-US" altLang="ja-JP" sz="600" b="1" dirty="0">
                <a:solidFill>
                  <a:schemeClr val="bg1"/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LINE</a:t>
            </a:r>
            <a:r>
              <a:rPr kumimoji="1" lang="ja-JP" altLang="en-US" sz="600" b="1">
                <a:solidFill>
                  <a:schemeClr val="bg1"/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官方账号接收优惠信息。</a:t>
            </a:r>
            <a:endParaRPr kumimoji="1" lang="en-US" altLang="ja-JP" sz="600" b="1" dirty="0">
              <a:solidFill>
                <a:schemeClr val="bg1"/>
              </a:solidFill>
              <a:latin typeface="LINE Seed JP_OTF Bold" panose="02020500000000000000" pitchFamily="18" charset="-128"/>
              <a:ea typeface="LINE Seed JP_OTF Bold" panose="02020500000000000000" pitchFamily="18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BC3CF3A8-A3CB-CC3D-2A1C-85AC0CC8042D}"/>
              </a:ext>
            </a:extLst>
          </p:cNvPr>
          <p:cNvSpPr txBox="1"/>
          <p:nvPr/>
        </p:nvSpPr>
        <p:spPr>
          <a:xfrm>
            <a:off x="589385" y="680180"/>
            <a:ext cx="2097825" cy="623248"/>
          </a:xfrm>
          <a:prstGeom prst="rect">
            <a:avLst/>
          </a:prstGeom>
          <a:solidFill>
            <a:srgbClr val="08A75A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050" b="1">
                <a:solidFill>
                  <a:schemeClr val="bg1"/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在</a:t>
            </a:r>
            <a:r>
              <a:rPr kumimoji="1" lang="en-US" altLang="ja-JP" sz="1050" b="1" dirty="0">
                <a:solidFill>
                  <a:schemeClr val="bg1"/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LINE</a:t>
            </a:r>
            <a:r>
              <a:rPr kumimoji="1" lang="ja-JP" altLang="en-US" sz="1050" b="1">
                <a:solidFill>
                  <a:schemeClr val="bg1"/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上轻松订购！</a:t>
            </a:r>
            <a:endParaRPr kumimoji="1" lang="en-US" altLang="ja-JP" sz="1050" b="1" dirty="0">
              <a:solidFill>
                <a:schemeClr val="bg1"/>
              </a:solidFill>
              <a:latin typeface="LINE Seed JP_OTF Bold" panose="02020500000000000000" pitchFamily="18" charset="-128"/>
              <a:ea typeface="LINE Seed JP_OTF Bold" panose="02020500000000000000" pitchFamily="18" charset="-128"/>
            </a:endParaRPr>
          </a:p>
          <a:p>
            <a:pPr algn="ctr"/>
            <a:r>
              <a:rPr kumimoji="1" lang="ja-JP" altLang="en-US" sz="2400" b="1">
                <a:solidFill>
                  <a:schemeClr val="bg1"/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请在此下单</a:t>
            </a:r>
            <a:endParaRPr kumimoji="1" lang="ja-JP" altLang="en-US" sz="1200" b="1">
              <a:solidFill>
                <a:schemeClr val="bg1"/>
              </a:solidFill>
              <a:latin typeface="LINE Seed JP_OTF Bold" panose="02020500000000000000" pitchFamily="18" charset="-128"/>
              <a:ea typeface="LINE Seed JP_OTF Bold" panose="02020500000000000000" pitchFamily="18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17D7DEDF-E062-1A44-ACC7-E1AFE2B3C7D8}"/>
              </a:ext>
            </a:extLst>
          </p:cNvPr>
          <p:cNvSpPr txBox="1"/>
          <p:nvPr/>
        </p:nvSpPr>
        <p:spPr>
          <a:xfrm>
            <a:off x="1166028" y="421965"/>
            <a:ext cx="926857" cy="215444"/>
          </a:xfrm>
          <a:prstGeom prst="rect">
            <a:avLst/>
          </a:prstGeom>
          <a:solidFill>
            <a:srgbClr val="08A75A"/>
          </a:solidFill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800" b="1" dirty="0">
                <a:solidFill>
                  <a:schemeClr val="bg1"/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LINE MINI App</a:t>
            </a:r>
            <a:endParaRPr kumimoji="1" lang="ja-JP" altLang="en-US" sz="800" b="1">
              <a:solidFill>
                <a:schemeClr val="bg1"/>
              </a:solidFill>
              <a:latin typeface="LINE Seed JP_OTF Bold" panose="02020500000000000000" pitchFamily="18" charset="-128"/>
              <a:ea typeface="LINE Seed JP_OTF Bold" panose="020205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85578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1BD1CF25-F871-3968-25B4-36DDADCD30E7}"/>
              </a:ext>
            </a:extLst>
          </p:cNvPr>
          <p:cNvSpPr/>
          <p:nvPr/>
        </p:nvSpPr>
        <p:spPr>
          <a:xfrm>
            <a:off x="0" y="3974912"/>
            <a:ext cx="3276600" cy="633600"/>
          </a:xfrm>
          <a:prstGeom prst="rect">
            <a:avLst/>
          </a:prstGeom>
          <a:solidFill>
            <a:srgbClr val="08A7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8" name="図 7" descr="テキスト&#10;&#10;自動的に生成された説明">
            <a:extLst>
              <a:ext uri="{FF2B5EF4-FFF2-40B4-BE49-F238E27FC236}">
                <a16:creationId xmlns:a16="http://schemas.microsoft.com/office/drawing/2014/main" id="{D3A04148-22CB-B464-A422-47E9BB551EF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833"/>
          <a:stretch/>
        </p:blipFill>
        <p:spPr>
          <a:xfrm>
            <a:off x="125361" y="242962"/>
            <a:ext cx="3020497" cy="4279611"/>
          </a:xfrm>
          <a:prstGeom prst="rect">
            <a:avLst/>
          </a:prstGeom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4967EB7-FA9A-75B4-D78A-91730A0886EF}"/>
              </a:ext>
            </a:extLst>
          </p:cNvPr>
          <p:cNvSpPr txBox="1"/>
          <p:nvPr/>
        </p:nvSpPr>
        <p:spPr>
          <a:xfrm>
            <a:off x="2807799" y="140173"/>
            <a:ext cx="37702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1100" b="1" dirty="0">
                <a:latin typeface="Meiryo" panose="020B0604030504040204" pitchFamily="34" charset="-128"/>
                <a:ea typeface="Meiryo" panose="020B0604030504040204" pitchFamily="34" charset="-128"/>
              </a:rPr>
              <a:t>01</a:t>
            </a:r>
            <a:endParaRPr kumimoji="1" lang="ja-JP" altLang="en-US" sz="1100" b="1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3" name="円/楕円 2">
            <a:extLst>
              <a:ext uri="{FF2B5EF4-FFF2-40B4-BE49-F238E27FC236}">
                <a16:creationId xmlns:a16="http://schemas.microsoft.com/office/drawing/2014/main" id="{A2C2809F-80E3-E871-D1CB-6B8CA6231ABC}"/>
              </a:ext>
            </a:extLst>
          </p:cNvPr>
          <p:cNvSpPr/>
          <p:nvPr/>
        </p:nvSpPr>
        <p:spPr>
          <a:xfrm>
            <a:off x="2833788" y="90587"/>
            <a:ext cx="325050" cy="325050"/>
          </a:xfrm>
          <a:prstGeom prst="ellipse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52985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B0324874-9C09-ACE5-AF0C-EFAB52E43EAD}"/>
              </a:ext>
            </a:extLst>
          </p:cNvPr>
          <p:cNvSpPr/>
          <p:nvPr/>
        </p:nvSpPr>
        <p:spPr>
          <a:xfrm>
            <a:off x="0" y="3974912"/>
            <a:ext cx="3276600" cy="633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89063434-B374-F05F-5BC5-0B63CDD02922}"/>
              </a:ext>
            </a:extLst>
          </p:cNvPr>
          <p:cNvSpPr/>
          <p:nvPr/>
        </p:nvSpPr>
        <p:spPr>
          <a:xfrm>
            <a:off x="0" y="1"/>
            <a:ext cx="3276600" cy="3974912"/>
          </a:xfrm>
          <a:prstGeom prst="rect">
            <a:avLst/>
          </a:prstGeom>
          <a:solidFill>
            <a:srgbClr val="08A7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4" name="図 13">
            <a:extLst>
              <a:ext uri="{FF2B5EF4-FFF2-40B4-BE49-F238E27FC236}">
                <a16:creationId xmlns:a16="http://schemas.microsoft.com/office/drawing/2014/main" id="{2DD7AD91-9BCE-9684-B70C-3DF25748C9C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917" b="1917"/>
          <a:stretch/>
        </p:blipFill>
        <p:spPr>
          <a:xfrm>
            <a:off x="125361" y="328902"/>
            <a:ext cx="3020497" cy="4279611"/>
          </a:xfrm>
          <a:prstGeom prst="rect">
            <a:avLst/>
          </a:prstGeom>
        </p:spPr>
      </p:pic>
      <p:sp>
        <p:nvSpPr>
          <p:cNvPr id="3" name="円/楕円 2">
            <a:extLst>
              <a:ext uri="{FF2B5EF4-FFF2-40B4-BE49-F238E27FC236}">
                <a16:creationId xmlns:a16="http://schemas.microsoft.com/office/drawing/2014/main" id="{0F4EAB60-7A8D-CF8C-0141-02050D2DC477}"/>
              </a:ext>
            </a:extLst>
          </p:cNvPr>
          <p:cNvSpPr/>
          <p:nvPr/>
        </p:nvSpPr>
        <p:spPr>
          <a:xfrm>
            <a:off x="2833788" y="90587"/>
            <a:ext cx="325050" cy="325050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85AA4B4-3DD1-EA9A-4163-2601AC617EAE}"/>
              </a:ext>
            </a:extLst>
          </p:cNvPr>
          <p:cNvSpPr txBox="1"/>
          <p:nvPr/>
        </p:nvSpPr>
        <p:spPr>
          <a:xfrm>
            <a:off x="2792800" y="140173"/>
            <a:ext cx="40588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000" b="1">
                <a:latin typeface="Meiryo" panose="020B0604030504040204" pitchFamily="34" charset="-128"/>
                <a:ea typeface="Meiryo" panose="020B0604030504040204" pitchFamily="34" charset="-128"/>
              </a:rPr>
              <a:t>W1</a:t>
            </a:r>
            <a:endParaRPr kumimoji="1" lang="ja-JP" altLang="en-US" sz="1000" b="1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687096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78</TotalTime>
  <Words>87</Words>
  <Application>Microsoft Macintosh PowerPoint</Application>
  <PresentationFormat>ユーザー設定</PresentationFormat>
  <Paragraphs>27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1" baseType="lpstr">
      <vt:lpstr>LINE Seed JP_OTF Bold</vt:lpstr>
      <vt:lpstr>Meiryo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中根めぐ美</dc:creator>
  <cp:lastModifiedBy>山元 ゆかり</cp:lastModifiedBy>
  <cp:revision>19</cp:revision>
  <dcterms:created xsi:type="dcterms:W3CDTF">2022-08-09T08:22:54Z</dcterms:created>
  <dcterms:modified xsi:type="dcterms:W3CDTF">2024-06-20T02:50:02Z</dcterms:modified>
</cp:coreProperties>
</file>