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9" r:id="rId2"/>
    <p:sldId id="256" r:id="rId3"/>
    <p:sldId id="271" r:id="rId4"/>
    <p:sldId id="272" r:id="rId5"/>
    <p:sldId id="273" r:id="rId6"/>
  </p:sldIdLst>
  <p:sldSz cx="3276600" cy="46085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A75A"/>
    <a:srgbClr val="3CB1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1"/>
    <p:restoredTop sz="96327"/>
  </p:normalViewPr>
  <p:slideViewPr>
    <p:cSldViewPr snapToGrid="0">
      <p:cViewPr varScale="1">
        <p:scale>
          <a:sx n="191" d="100"/>
          <a:sy n="191" d="100"/>
        </p:scale>
        <p:origin x="31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5745" y="754218"/>
            <a:ext cx="2785110" cy="1604445"/>
          </a:xfrm>
        </p:spPr>
        <p:txBody>
          <a:bodyPr anchor="b"/>
          <a:lstStyle>
            <a:lvl1pPr algn="ctr">
              <a:defRPr sz="215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9575" y="2420536"/>
            <a:ext cx="2457450" cy="1112657"/>
          </a:xfrm>
        </p:spPr>
        <p:txBody>
          <a:bodyPr/>
          <a:lstStyle>
            <a:lvl1pPr marL="0" indent="0" algn="ctr">
              <a:buNone/>
              <a:defRPr sz="860"/>
            </a:lvl1pPr>
            <a:lvl2pPr marL="163815" indent="0" algn="ctr">
              <a:buNone/>
              <a:defRPr sz="717"/>
            </a:lvl2pPr>
            <a:lvl3pPr marL="327630" indent="0" algn="ctr">
              <a:buNone/>
              <a:defRPr sz="645"/>
            </a:lvl3pPr>
            <a:lvl4pPr marL="491444" indent="0" algn="ctr">
              <a:buNone/>
              <a:defRPr sz="573"/>
            </a:lvl4pPr>
            <a:lvl5pPr marL="655259" indent="0" algn="ctr">
              <a:buNone/>
              <a:defRPr sz="573"/>
            </a:lvl5pPr>
            <a:lvl6pPr marL="819074" indent="0" algn="ctr">
              <a:buNone/>
              <a:defRPr sz="573"/>
            </a:lvl6pPr>
            <a:lvl7pPr marL="982889" indent="0" algn="ctr">
              <a:buNone/>
              <a:defRPr sz="573"/>
            </a:lvl7pPr>
            <a:lvl8pPr marL="1146703" indent="0" algn="ctr">
              <a:buNone/>
              <a:defRPr sz="573"/>
            </a:lvl8pPr>
            <a:lvl9pPr marL="1310518" indent="0" algn="ctr">
              <a:buNone/>
              <a:defRPr sz="573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0AA-F7B2-C44B-9741-3AFE3BB5687A}" type="datetimeFigureOut">
              <a:t>2024/6/20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0C02-1EEC-8A40-BD80-49EE9B896185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9714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0AA-F7B2-C44B-9741-3AFE3BB5687A}" type="datetimeFigureOut">
              <a:t>2024/6/20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0C02-1EEC-8A40-BD80-49EE9B896185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2439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44817" y="245361"/>
            <a:ext cx="706517" cy="3905502"/>
          </a:xfrm>
        </p:spPr>
        <p:txBody>
          <a:bodyPr vert="eaVert"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5266" y="245361"/>
            <a:ext cx="2078593" cy="3905502"/>
          </a:xfrm>
        </p:spPr>
        <p:txBody>
          <a:bodyPr vert="eaVert"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0AA-F7B2-C44B-9741-3AFE3BB5687A}" type="datetimeFigureOut">
              <a:t>2024/6/20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0C02-1EEC-8A40-BD80-49EE9B896185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5136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0AA-F7B2-C44B-9741-3AFE3BB5687A}" type="datetimeFigureOut">
              <a:t>2024/6/20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0C02-1EEC-8A40-BD80-49EE9B896185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061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560" y="1148929"/>
            <a:ext cx="2826068" cy="1917013"/>
          </a:xfrm>
        </p:spPr>
        <p:txBody>
          <a:bodyPr anchor="b"/>
          <a:lstStyle>
            <a:lvl1pPr>
              <a:defRPr sz="215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560" y="3084078"/>
            <a:ext cx="2826068" cy="1008112"/>
          </a:xfrm>
        </p:spPr>
        <p:txBody>
          <a:bodyPr/>
          <a:lstStyle>
            <a:lvl1pPr marL="0" indent="0">
              <a:buNone/>
              <a:defRPr sz="860">
                <a:solidFill>
                  <a:schemeClr val="tx1"/>
                </a:solidFill>
              </a:defRPr>
            </a:lvl1pPr>
            <a:lvl2pPr marL="163815" indent="0">
              <a:buNone/>
              <a:defRPr sz="717">
                <a:solidFill>
                  <a:schemeClr val="tx1">
                    <a:tint val="75000"/>
                  </a:schemeClr>
                </a:solidFill>
              </a:defRPr>
            </a:lvl2pPr>
            <a:lvl3pPr marL="327630" indent="0">
              <a:buNone/>
              <a:defRPr sz="645">
                <a:solidFill>
                  <a:schemeClr val="tx1">
                    <a:tint val="75000"/>
                  </a:schemeClr>
                </a:solidFill>
              </a:defRPr>
            </a:lvl3pPr>
            <a:lvl4pPr marL="491444" indent="0">
              <a:buNone/>
              <a:defRPr sz="573">
                <a:solidFill>
                  <a:schemeClr val="tx1">
                    <a:tint val="75000"/>
                  </a:schemeClr>
                </a:solidFill>
              </a:defRPr>
            </a:lvl4pPr>
            <a:lvl5pPr marL="655259" indent="0">
              <a:buNone/>
              <a:defRPr sz="573">
                <a:solidFill>
                  <a:schemeClr val="tx1">
                    <a:tint val="75000"/>
                  </a:schemeClr>
                </a:solidFill>
              </a:defRPr>
            </a:lvl5pPr>
            <a:lvl6pPr marL="819074" indent="0">
              <a:buNone/>
              <a:defRPr sz="573">
                <a:solidFill>
                  <a:schemeClr val="tx1">
                    <a:tint val="75000"/>
                  </a:schemeClr>
                </a:solidFill>
              </a:defRPr>
            </a:lvl6pPr>
            <a:lvl7pPr marL="982889" indent="0">
              <a:buNone/>
              <a:defRPr sz="573">
                <a:solidFill>
                  <a:schemeClr val="tx1">
                    <a:tint val="75000"/>
                  </a:schemeClr>
                </a:solidFill>
              </a:defRPr>
            </a:lvl7pPr>
            <a:lvl8pPr marL="1146703" indent="0">
              <a:buNone/>
              <a:defRPr sz="573">
                <a:solidFill>
                  <a:schemeClr val="tx1">
                    <a:tint val="75000"/>
                  </a:schemeClr>
                </a:solidFill>
              </a:defRPr>
            </a:lvl8pPr>
            <a:lvl9pPr marL="1310518" indent="0">
              <a:buNone/>
              <a:defRPr sz="57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0AA-F7B2-C44B-9741-3AFE3BB5687A}" type="datetimeFigureOut">
              <a:t>2024/6/20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0C02-1EEC-8A40-BD80-49EE9B896185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1460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5266" y="1226803"/>
            <a:ext cx="1392555" cy="2924059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58779" y="1226803"/>
            <a:ext cx="1392555" cy="2924059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0AA-F7B2-C44B-9741-3AFE3BB5687A}" type="datetimeFigureOut">
              <a:t>2024/6/20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0C02-1EEC-8A40-BD80-49EE9B896185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3063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693" y="245362"/>
            <a:ext cx="2826068" cy="890766"/>
          </a:xfrm>
        </p:spPr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5693" y="1129726"/>
            <a:ext cx="1386155" cy="553661"/>
          </a:xfrm>
        </p:spPr>
        <p:txBody>
          <a:bodyPr anchor="b"/>
          <a:lstStyle>
            <a:lvl1pPr marL="0" indent="0">
              <a:buNone/>
              <a:defRPr sz="860" b="1"/>
            </a:lvl1pPr>
            <a:lvl2pPr marL="163815" indent="0">
              <a:buNone/>
              <a:defRPr sz="717" b="1"/>
            </a:lvl2pPr>
            <a:lvl3pPr marL="327630" indent="0">
              <a:buNone/>
              <a:defRPr sz="645" b="1"/>
            </a:lvl3pPr>
            <a:lvl4pPr marL="491444" indent="0">
              <a:buNone/>
              <a:defRPr sz="573" b="1"/>
            </a:lvl4pPr>
            <a:lvl5pPr marL="655259" indent="0">
              <a:buNone/>
              <a:defRPr sz="573" b="1"/>
            </a:lvl5pPr>
            <a:lvl6pPr marL="819074" indent="0">
              <a:buNone/>
              <a:defRPr sz="573" b="1"/>
            </a:lvl6pPr>
            <a:lvl7pPr marL="982889" indent="0">
              <a:buNone/>
              <a:defRPr sz="573" b="1"/>
            </a:lvl7pPr>
            <a:lvl8pPr marL="1146703" indent="0">
              <a:buNone/>
              <a:defRPr sz="573" b="1"/>
            </a:lvl8pPr>
            <a:lvl9pPr marL="1310518" indent="0">
              <a:buNone/>
              <a:defRPr sz="573" b="1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5693" y="1683388"/>
            <a:ext cx="1386155" cy="2476009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58779" y="1129726"/>
            <a:ext cx="1392982" cy="553661"/>
          </a:xfrm>
        </p:spPr>
        <p:txBody>
          <a:bodyPr anchor="b"/>
          <a:lstStyle>
            <a:lvl1pPr marL="0" indent="0">
              <a:buNone/>
              <a:defRPr sz="860" b="1"/>
            </a:lvl1pPr>
            <a:lvl2pPr marL="163815" indent="0">
              <a:buNone/>
              <a:defRPr sz="717" b="1"/>
            </a:lvl2pPr>
            <a:lvl3pPr marL="327630" indent="0">
              <a:buNone/>
              <a:defRPr sz="645" b="1"/>
            </a:lvl3pPr>
            <a:lvl4pPr marL="491444" indent="0">
              <a:buNone/>
              <a:defRPr sz="573" b="1"/>
            </a:lvl4pPr>
            <a:lvl5pPr marL="655259" indent="0">
              <a:buNone/>
              <a:defRPr sz="573" b="1"/>
            </a:lvl5pPr>
            <a:lvl6pPr marL="819074" indent="0">
              <a:buNone/>
              <a:defRPr sz="573" b="1"/>
            </a:lvl6pPr>
            <a:lvl7pPr marL="982889" indent="0">
              <a:buNone/>
              <a:defRPr sz="573" b="1"/>
            </a:lvl7pPr>
            <a:lvl8pPr marL="1146703" indent="0">
              <a:buNone/>
              <a:defRPr sz="573" b="1"/>
            </a:lvl8pPr>
            <a:lvl9pPr marL="1310518" indent="0">
              <a:buNone/>
              <a:defRPr sz="573" b="1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58779" y="1683388"/>
            <a:ext cx="1392982" cy="2476009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0AA-F7B2-C44B-9741-3AFE3BB5687A}" type="datetimeFigureOut">
              <a:t>2024/6/20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0C02-1EEC-8A40-BD80-49EE9B896185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2648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0AA-F7B2-C44B-9741-3AFE3BB5687A}" type="datetimeFigureOut">
              <a:t>2024/6/20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0C02-1EEC-8A40-BD80-49EE9B896185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8352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0AA-F7B2-C44B-9741-3AFE3BB5687A}" type="datetimeFigureOut">
              <a:t>2024/6/20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0C02-1EEC-8A40-BD80-49EE9B896185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1595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693" y="307234"/>
            <a:ext cx="1056789" cy="1075320"/>
          </a:xfrm>
        </p:spPr>
        <p:txBody>
          <a:bodyPr anchor="b"/>
          <a:lstStyle>
            <a:lvl1pPr>
              <a:defRPr sz="1147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2982" y="663542"/>
            <a:ext cx="1658779" cy="3275031"/>
          </a:xfrm>
        </p:spPr>
        <p:txBody>
          <a:bodyPr/>
          <a:lstStyle>
            <a:lvl1pPr>
              <a:defRPr sz="1147"/>
            </a:lvl1pPr>
            <a:lvl2pPr>
              <a:defRPr sz="1003"/>
            </a:lvl2pPr>
            <a:lvl3pPr>
              <a:defRPr sz="860"/>
            </a:lvl3pPr>
            <a:lvl4pPr>
              <a:defRPr sz="717"/>
            </a:lvl4pPr>
            <a:lvl5pPr>
              <a:defRPr sz="717"/>
            </a:lvl5pPr>
            <a:lvl6pPr>
              <a:defRPr sz="717"/>
            </a:lvl6pPr>
            <a:lvl7pPr>
              <a:defRPr sz="717"/>
            </a:lvl7pPr>
            <a:lvl8pPr>
              <a:defRPr sz="717"/>
            </a:lvl8pPr>
            <a:lvl9pPr>
              <a:defRPr sz="717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5693" y="1382554"/>
            <a:ext cx="1056789" cy="2561352"/>
          </a:xfrm>
        </p:spPr>
        <p:txBody>
          <a:bodyPr/>
          <a:lstStyle>
            <a:lvl1pPr marL="0" indent="0">
              <a:buNone/>
              <a:defRPr sz="573"/>
            </a:lvl1pPr>
            <a:lvl2pPr marL="163815" indent="0">
              <a:buNone/>
              <a:defRPr sz="502"/>
            </a:lvl2pPr>
            <a:lvl3pPr marL="327630" indent="0">
              <a:buNone/>
              <a:defRPr sz="430"/>
            </a:lvl3pPr>
            <a:lvl4pPr marL="491444" indent="0">
              <a:buNone/>
              <a:defRPr sz="358"/>
            </a:lvl4pPr>
            <a:lvl5pPr marL="655259" indent="0">
              <a:buNone/>
              <a:defRPr sz="358"/>
            </a:lvl5pPr>
            <a:lvl6pPr marL="819074" indent="0">
              <a:buNone/>
              <a:defRPr sz="358"/>
            </a:lvl6pPr>
            <a:lvl7pPr marL="982889" indent="0">
              <a:buNone/>
              <a:defRPr sz="358"/>
            </a:lvl7pPr>
            <a:lvl8pPr marL="1146703" indent="0">
              <a:buNone/>
              <a:defRPr sz="358"/>
            </a:lvl8pPr>
            <a:lvl9pPr marL="1310518" indent="0">
              <a:buNone/>
              <a:defRPr sz="358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0AA-F7B2-C44B-9741-3AFE3BB5687A}" type="datetimeFigureOut">
              <a:t>2024/6/20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0C02-1EEC-8A40-BD80-49EE9B896185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0392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693" y="307234"/>
            <a:ext cx="1056789" cy="1075320"/>
          </a:xfrm>
        </p:spPr>
        <p:txBody>
          <a:bodyPr anchor="b"/>
          <a:lstStyle>
            <a:lvl1pPr>
              <a:defRPr sz="1147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2982" y="663542"/>
            <a:ext cx="1658779" cy="3275031"/>
          </a:xfrm>
        </p:spPr>
        <p:txBody>
          <a:bodyPr anchor="t"/>
          <a:lstStyle>
            <a:lvl1pPr marL="0" indent="0">
              <a:buNone/>
              <a:defRPr sz="1147"/>
            </a:lvl1pPr>
            <a:lvl2pPr marL="163815" indent="0">
              <a:buNone/>
              <a:defRPr sz="1003"/>
            </a:lvl2pPr>
            <a:lvl3pPr marL="327630" indent="0">
              <a:buNone/>
              <a:defRPr sz="860"/>
            </a:lvl3pPr>
            <a:lvl4pPr marL="491444" indent="0">
              <a:buNone/>
              <a:defRPr sz="717"/>
            </a:lvl4pPr>
            <a:lvl5pPr marL="655259" indent="0">
              <a:buNone/>
              <a:defRPr sz="717"/>
            </a:lvl5pPr>
            <a:lvl6pPr marL="819074" indent="0">
              <a:buNone/>
              <a:defRPr sz="717"/>
            </a:lvl6pPr>
            <a:lvl7pPr marL="982889" indent="0">
              <a:buNone/>
              <a:defRPr sz="717"/>
            </a:lvl7pPr>
            <a:lvl8pPr marL="1146703" indent="0">
              <a:buNone/>
              <a:defRPr sz="717"/>
            </a:lvl8pPr>
            <a:lvl9pPr marL="1310518" indent="0">
              <a:buNone/>
              <a:defRPr sz="717"/>
            </a:lvl9pPr>
          </a:lstStyle>
          <a:p>
            <a:r>
              <a:rPr lang="ja-JP" altLang="en-US" dirty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5693" y="1382554"/>
            <a:ext cx="1056789" cy="2561352"/>
          </a:xfrm>
        </p:spPr>
        <p:txBody>
          <a:bodyPr/>
          <a:lstStyle>
            <a:lvl1pPr marL="0" indent="0">
              <a:buNone/>
              <a:defRPr sz="573"/>
            </a:lvl1pPr>
            <a:lvl2pPr marL="163815" indent="0">
              <a:buNone/>
              <a:defRPr sz="502"/>
            </a:lvl2pPr>
            <a:lvl3pPr marL="327630" indent="0">
              <a:buNone/>
              <a:defRPr sz="430"/>
            </a:lvl3pPr>
            <a:lvl4pPr marL="491444" indent="0">
              <a:buNone/>
              <a:defRPr sz="358"/>
            </a:lvl4pPr>
            <a:lvl5pPr marL="655259" indent="0">
              <a:buNone/>
              <a:defRPr sz="358"/>
            </a:lvl5pPr>
            <a:lvl6pPr marL="819074" indent="0">
              <a:buNone/>
              <a:defRPr sz="358"/>
            </a:lvl6pPr>
            <a:lvl7pPr marL="982889" indent="0">
              <a:buNone/>
              <a:defRPr sz="358"/>
            </a:lvl7pPr>
            <a:lvl8pPr marL="1146703" indent="0">
              <a:buNone/>
              <a:defRPr sz="358"/>
            </a:lvl8pPr>
            <a:lvl9pPr marL="1310518" indent="0">
              <a:buNone/>
              <a:defRPr sz="358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60AA-F7B2-C44B-9741-3AFE3BB5687A}" type="datetimeFigureOut">
              <a:t>2024/6/20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0C02-1EEC-8A40-BD80-49EE9B896185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4507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5266" y="245362"/>
            <a:ext cx="2826068" cy="890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5266" y="1226803"/>
            <a:ext cx="2826068" cy="29240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5266" y="4271410"/>
            <a:ext cx="737235" cy="2453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360AA-F7B2-C44B-9741-3AFE3BB5687A}" type="datetimeFigureOut">
              <a:t>2024/6/20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5374" y="4271410"/>
            <a:ext cx="1105853" cy="2453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14099" y="4271410"/>
            <a:ext cx="737235" cy="2453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9B0C02-1EEC-8A40-BD80-49EE9B896185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126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27630" rtl="0" eaLnBrk="1" latinLnBrk="0" hangingPunct="1">
        <a:lnSpc>
          <a:spcPct val="90000"/>
        </a:lnSpc>
        <a:spcBef>
          <a:spcPct val="0"/>
        </a:spcBef>
        <a:buNone/>
        <a:defRPr kumimoji="1" sz="157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907" indent="-81907" algn="l" defTabSz="327630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003" kern="1200">
          <a:solidFill>
            <a:schemeClr val="tx1"/>
          </a:solidFill>
          <a:latin typeface="+mn-lt"/>
          <a:ea typeface="+mn-ea"/>
          <a:cs typeface="+mn-cs"/>
        </a:defRPr>
      </a:lvl1pPr>
      <a:lvl2pPr marL="245722" indent="-81907" algn="l" defTabSz="327630" rtl="0" eaLnBrk="1" latinLnBrk="0" hangingPunct="1">
        <a:lnSpc>
          <a:spcPct val="90000"/>
        </a:lnSpc>
        <a:spcBef>
          <a:spcPts val="179"/>
        </a:spcBef>
        <a:buFont typeface="Arial" panose="020B0604020202020204" pitchFamily="34" charset="0"/>
        <a:buChar char="•"/>
        <a:defRPr kumimoji="1" sz="860" kern="1200">
          <a:solidFill>
            <a:schemeClr val="tx1"/>
          </a:solidFill>
          <a:latin typeface="+mn-lt"/>
          <a:ea typeface="+mn-ea"/>
          <a:cs typeface="+mn-cs"/>
        </a:defRPr>
      </a:lvl2pPr>
      <a:lvl3pPr marL="409537" indent="-81907" algn="l" defTabSz="327630" rtl="0" eaLnBrk="1" latinLnBrk="0" hangingPunct="1">
        <a:lnSpc>
          <a:spcPct val="90000"/>
        </a:lnSpc>
        <a:spcBef>
          <a:spcPts val="179"/>
        </a:spcBef>
        <a:buFont typeface="Arial" panose="020B0604020202020204" pitchFamily="34" charset="0"/>
        <a:buChar char="•"/>
        <a:defRPr kumimoji="1" sz="717" kern="1200">
          <a:solidFill>
            <a:schemeClr val="tx1"/>
          </a:solidFill>
          <a:latin typeface="+mn-lt"/>
          <a:ea typeface="+mn-ea"/>
          <a:cs typeface="+mn-cs"/>
        </a:defRPr>
      </a:lvl3pPr>
      <a:lvl4pPr marL="573352" indent="-81907" algn="l" defTabSz="327630" rtl="0" eaLnBrk="1" latinLnBrk="0" hangingPunct="1">
        <a:lnSpc>
          <a:spcPct val="90000"/>
        </a:lnSpc>
        <a:spcBef>
          <a:spcPts val="179"/>
        </a:spcBef>
        <a:buFont typeface="Arial" panose="020B0604020202020204" pitchFamily="34" charset="0"/>
        <a:buChar char="•"/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4pPr>
      <a:lvl5pPr marL="737166" indent="-81907" algn="l" defTabSz="327630" rtl="0" eaLnBrk="1" latinLnBrk="0" hangingPunct="1">
        <a:lnSpc>
          <a:spcPct val="90000"/>
        </a:lnSpc>
        <a:spcBef>
          <a:spcPts val="179"/>
        </a:spcBef>
        <a:buFont typeface="Arial" panose="020B0604020202020204" pitchFamily="34" charset="0"/>
        <a:buChar char="•"/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5pPr>
      <a:lvl6pPr marL="900981" indent="-81907" algn="l" defTabSz="327630" rtl="0" eaLnBrk="1" latinLnBrk="0" hangingPunct="1">
        <a:lnSpc>
          <a:spcPct val="90000"/>
        </a:lnSpc>
        <a:spcBef>
          <a:spcPts val="179"/>
        </a:spcBef>
        <a:buFont typeface="Arial" panose="020B0604020202020204" pitchFamily="34" charset="0"/>
        <a:buChar char="•"/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6pPr>
      <a:lvl7pPr marL="1064796" indent="-81907" algn="l" defTabSz="327630" rtl="0" eaLnBrk="1" latinLnBrk="0" hangingPunct="1">
        <a:lnSpc>
          <a:spcPct val="90000"/>
        </a:lnSpc>
        <a:spcBef>
          <a:spcPts val="179"/>
        </a:spcBef>
        <a:buFont typeface="Arial" panose="020B0604020202020204" pitchFamily="34" charset="0"/>
        <a:buChar char="•"/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7pPr>
      <a:lvl8pPr marL="1228611" indent="-81907" algn="l" defTabSz="327630" rtl="0" eaLnBrk="1" latinLnBrk="0" hangingPunct="1">
        <a:lnSpc>
          <a:spcPct val="90000"/>
        </a:lnSpc>
        <a:spcBef>
          <a:spcPts val="179"/>
        </a:spcBef>
        <a:buFont typeface="Arial" panose="020B0604020202020204" pitchFamily="34" charset="0"/>
        <a:buChar char="•"/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8pPr>
      <a:lvl9pPr marL="1392425" indent="-81907" algn="l" defTabSz="327630" rtl="0" eaLnBrk="1" latinLnBrk="0" hangingPunct="1">
        <a:lnSpc>
          <a:spcPct val="90000"/>
        </a:lnSpc>
        <a:spcBef>
          <a:spcPts val="179"/>
        </a:spcBef>
        <a:buFont typeface="Arial" panose="020B0604020202020204" pitchFamily="34" charset="0"/>
        <a:buChar char="•"/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7630" rtl="0" eaLnBrk="1" latinLnBrk="0" hangingPunct="1"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1pPr>
      <a:lvl2pPr marL="163815" algn="l" defTabSz="327630" rtl="0" eaLnBrk="1" latinLnBrk="0" hangingPunct="1"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2pPr>
      <a:lvl3pPr marL="327630" algn="l" defTabSz="327630" rtl="0" eaLnBrk="1" latinLnBrk="0" hangingPunct="1"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3pPr>
      <a:lvl4pPr marL="491444" algn="l" defTabSz="327630" rtl="0" eaLnBrk="1" latinLnBrk="0" hangingPunct="1"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4pPr>
      <a:lvl5pPr marL="655259" algn="l" defTabSz="327630" rtl="0" eaLnBrk="1" latinLnBrk="0" hangingPunct="1"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5pPr>
      <a:lvl6pPr marL="819074" algn="l" defTabSz="327630" rtl="0" eaLnBrk="1" latinLnBrk="0" hangingPunct="1"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6pPr>
      <a:lvl7pPr marL="982889" algn="l" defTabSz="327630" rtl="0" eaLnBrk="1" latinLnBrk="0" hangingPunct="1"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7pPr>
      <a:lvl8pPr marL="1146703" algn="l" defTabSz="327630" rtl="0" eaLnBrk="1" latinLnBrk="0" hangingPunct="1"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8pPr>
      <a:lvl9pPr marL="1310518" algn="l" defTabSz="327630" rtl="0" eaLnBrk="1" latinLnBrk="0" hangingPunct="1"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4DEED53-DDCF-55F4-E35C-3001E1157597}"/>
              </a:ext>
            </a:extLst>
          </p:cNvPr>
          <p:cNvSpPr txBox="1"/>
          <p:nvPr/>
        </p:nvSpPr>
        <p:spPr>
          <a:xfrm>
            <a:off x="258562" y="417264"/>
            <a:ext cx="2789438" cy="1620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" altLang="ja-JP" sz="1100" b="1" dirty="0">
                <a:latin typeface="Meiryo" panose="020B0604030504040204" pitchFamily="34" charset="-128"/>
                <a:ea typeface="Meiryo" panose="020B0604030504040204" pitchFamily="34" charset="-128"/>
              </a:rPr>
              <a:t>For Table Order Point of Purchase(POP)</a:t>
            </a:r>
          </a:p>
          <a:p>
            <a:pPr>
              <a:lnSpc>
                <a:spcPct val="130000"/>
              </a:lnSpc>
            </a:pPr>
            <a:endParaRPr kumimoji="1" lang="en-US" altLang="ja-JP" sz="1100" b="1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kumimoji="1" lang="en" altLang="ja-JP" sz="1100" dirty="0">
                <a:latin typeface="Meiryo" panose="020B0604030504040204" pitchFamily="34" charset="-128"/>
                <a:ea typeface="Meiryo" panose="020B0604030504040204" pitchFamily="34" charset="-128"/>
              </a:rPr>
              <a:t>You can write the table number on the top right of this POP template.</a:t>
            </a:r>
          </a:p>
          <a:p>
            <a:pPr>
              <a:lnSpc>
                <a:spcPct val="130000"/>
              </a:lnSpc>
            </a:pPr>
            <a:r>
              <a:rPr kumimoji="1" lang="en" altLang="ja-JP" sz="1100" dirty="0">
                <a:latin typeface="Meiryo" panose="020B0604030504040204" pitchFamily="34" charset="-128"/>
                <a:ea typeface="Meiryo" panose="020B0604030504040204" pitchFamily="34" charset="-128"/>
              </a:rPr>
              <a:t>Duplicate this slide and change the table number.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DAA8455-F210-E1EA-AC6A-ABE66396F7B0}"/>
              </a:ext>
            </a:extLst>
          </p:cNvPr>
          <p:cNvSpPr txBox="1"/>
          <p:nvPr/>
        </p:nvSpPr>
        <p:spPr>
          <a:xfrm>
            <a:off x="307053" y="2188577"/>
            <a:ext cx="3770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100" b="1" dirty="0">
                <a:latin typeface="Meiryo" panose="020B0604030504040204" pitchFamily="34" charset="-128"/>
                <a:ea typeface="Meiryo" panose="020B0604030504040204" pitchFamily="34" charset="-128"/>
              </a:rPr>
              <a:t>01</a:t>
            </a:r>
            <a:endParaRPr kumimoji="1" lang="ja-JP" altLang="en-US" sz="1100" b="1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" name="円/楕円 6">
            <a:extLst>
              <a:ext uri="{FF2B5EF4-FFF2-40B4-BE49-F238E27FC236}">
                <a16:creationId xmlns:a16="http://schemas.microsoft.com/office/drawing/2014/main" id="{5A765456-A231-7DBE-6A1B-CA1DA98D7E3D}"/>
              </a:ext>
            </a:extLst>
          </p:cNvPr>
          <p:cNvSpPr/>
          <p:nvPr/>
        </p:nvSpPr>
        <p:spPr>
          <a:xfrm>
            <a:off x="333042" y="2138991"/>
            <a:ext cx="325050" cy="325050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36C892A-F36D-9A1C-E6D6-68B83CE2FA1C}"/>
              </a:ext>
            </a:extLst>
          </p:cNvPr>
          <p:cNvSpPr txBox="1"/>
          <p:nvPr/>
        </p:nvSpPr>
        <p:spPr>
          <a:xfrm>
            <a:off x="740666" y="2188577"/>
            <a:ext cx="4283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100" b="1" dirty="0">
                <a:latin typeface="Meiryo" panose="020B0604030504040204" pitchFamily="34" charset="-128"/>
                <a:ea typeface="Meiryo" panose="020B0604030504040204" pitchFamily="34" charset="-128"/>
              </a:rPr>
              <a:t>W1</a:t>
            </a:r>
            <a:endParaRPr kumimoji="1" lang="ja-JP" altLang="en-US" sz="1100" b="1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9" name="円/楕円 8">
            <a:extLst>
              <a:ext uri="{FF2B5EF4-FFF2-40B4-BE49-F238E27FC236}">
                <a16:creationId xmlns:a16="http://schemas.microsoft.com/office/drawing/2014/main" id="{C5D05124-EF65-89B1-EBA4-A26AC8376ABB}"/>
              </a:ext>
            </a:extLst>
          </p:cNvPr>
          <p:cNvSpPr/>
          <p:nvPr/>
        </p:nvSpPr>
        <p:spPr>
          <a:xfrm>
            <a:off x="797169" y="2138991"/>
            <a:ext cx="325050" cy="325050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4367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EAC81CBC-DE18-F88E-4318-F4B4DD59983B}"/>
              </a:ext>
            </a:extLst>
          </p:cNvPr>
          <p:cNvGrpSpPr/>
          <p:nvPr/>
        </p:nvGrpSpPr>
        <p:grpSpPr>
          <a:xfrm>
            <a:off x="0" y="318680"/>
            <a:ext cx="3276600" cy="4289832"/>
            <a:chOff x="0" y="318680"/>
            <a:chExt cx="3276600" cy="4289832"/>
          </a:xfrm>
        </p:grpSpPr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1BD1CF25-F871-3968-25B4-36DDADCD30E7}"/>
                </a:ext>
              </a:extLst>
            </p:cNvPr>
            <p:cNvSpPr/>
            <p:nvPr/>
          </p:nvSpPr>
          <p:spPr>
            <a:xfrm>
              <a:off x="0" y="3974912"/>
              <a:ext cx="3276600" cy="633600"/>
            </a:xfrm>
            <a:prstGeom prst="rect">
              <a:avLst/>
            </a:prstGeom>
            <a:solidFill>
              <a:srgbClr val="08A7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236DF784-DFB4-6825-F477-28748626C5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216166" y="318680"/>
              <a:ext cx="2851658" cy="4287600"/>
            </a:xfrm>
            <a:prstGeom prst="rect">
              <a:avLst/>
            </a:prstGeom>
            <a:ln>
              <a:noFill/>
            </a:ln>
          </p:spPr>
        </p:pic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0E500B99-4F8B-4475-0E54-85948E2CDAD3}"/>
                </a:ext>
              </a:extLst>
            </p:cNvPr>
            <p:cNvSpPr/>
            <p:nvPr/>
          </p:nvSpPr>
          <p:spPr>
            <a:xfrm>
              <a:off x="270038" y="4204904"/>
              <a:ext cx="2736525" cy="301430"/>
            </a:xfrm>
            <a:prstGeom prst="rect">
              <a:avLst/>
            </a:prstGeom>
            <a:solidFill>
              <a:srgbClr val="08A75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2EB25922-5EDC-610C-DCB1-C4995C02C686}"/>
                </a:ext>
              </a:extLst>
            </p:cNvPr>
            <p:cNvSpPr/>
            <p:nvPr/>
          </p:nvSpPr>
          <p:spPr>
            <a:xfrm>
              <a:off x="473608" y="420491"/>
              <a:ext cx="2329384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39A99FB2-F94F-6CBD-B0F7-D2360DC2B7EF}"/>
                </a:ext>
              </a:extLst>
            </p:cNvPr>
            <p:cNvSpPr/>
            <p:nvPr/>
          </p:nvSpPr>
          <p:spPr>
            <a:xfrm>
              <a:off x="270038" y="3250458"/>
              <a:ext cx="2736525" cy="4939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57C91A3A-A8CD-EB1A-F7DE-8B015178599A}"/>
                </a:ext>
              </a:extLst>
            </p:cNvPr>
            <p:cNvSpPr/>
            <p:nvPr/>
          </p:nvSpPr>
          <p:spPr>
            <a:xfrm>
              <a:off x="967796" y="2970130"/>
              <a:ext cx="1341565" cy="146839"/>
            </a:xfrm>
            <a:prstGeom prst="rect">
              <a:avLst/>
            </a:prstGeom>
            <a:solidFill>
              <a:srgbClr val="08A75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4967EB7-FA9A-75B4-D78A-91730A0886EF}"/>
              </a:ext>
            </a:extLst>
          </p:cNvPr>
          <p:cNvSpPr txBox="1"/>
          <p:nvPr/>
        </p:nvSpPr>
        <p:spPr>
          <a:xfrm>
            <a:off x="2807799" y="140173"/>
            <a:ext cx="3770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100" b="1" dirty="0">
                <a:latin typeface="Meiryo" panose="020B0604030504040204" pitchFamily="34" charset="-128"/>
                <a:ea typeface="Meiryo" panose="020B0604030504040204" pitchFamily="34" charset="-128"/>
              </a:rPr>
              <a:t>01</a:t>
            </a:r>
            <a:endParaRPr kumimoji="1" lang="ja-JP" altLang="en-US" sz="1100" b="1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" name="円/楕円 2">
            <a:extLst>
              <a:ext uri="{FF2B5EF4-FFF2-40B4-BE49-F238E27FC236}">
                <a16:creationId xmlns:a16="http://schemas.microsoft.com/office/drawing/2014/main" id="{A2C2809F-80E3-E871-D1CB-6B8CA6231ABC}"/>
              </a:ext>
            </a:extLst>
          </p:cNvPr>
          <p:cNvSpPr/>
          <p:nvPr/>
        </p:nvSpPr>
        <p:spPr>
          <a:xfrm>
            <a:off x="2833788" y="90587"/>
            <a:ext cx="325050" cy="325050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EF138B0-441A-9893-1DAF-F84EB775F964}"/>
              </a:ext>
            </a:extLst>
          </p:cNvPr>
          <p:cNvSpPr txBox="1"/>
          <p:nvPr/>
        </p:nvSpPr>
        <p:spPr>
          <a:xfrm>
            <a:off x="1148423" y="392772"/>
            <a:ext cx="9797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solidFill>
                  <a:srgbClr val="08A75A"/>
                </a:solidFill>
                <a:latin typeface="Arial" panose="020B0604020202020204" pitchFamily="34" charset="0"/>
                <a:ea typeface="LINE Seed JP_OTF Regular" panose="02020500000000000000" pitchFamily="18" charset="-128"/>
                <a:cs typeface="Arial" panose="020B0604020202020204" pitchFamily="34" charset="0"/>
              </a:rPr>
              <a:t>LINE MINI App</a:t>
            </a:r>
            <a:endParaRPr kumimoji="1" lang="ja-JP" altLang="en-US" sz="900" b="1" dirty="0">
              <a:solidFill>
                <a:srgbClr val="08A75A"/>
              </a:solidFill>
              <a:latin typeface="Arial" panose="020B0604020202020204" pitchFamily="34" charset="0"/>
              <a:ea typeface="LINE Seed JP_OTF Regular" panose="02020500000000000000" pitchFamily="18" charset="-128"/>
              <a:cs typeface="Arial" panose="020B060402020202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8B029628-E286-C509-45A8-7E8628E170D9}"/>
              </a:ext>
            </a:extLst>
          </p:cNvPr>
          <p:cNvSpPr txBox="1"/>
          <p:nvPr/>
        </p:nvSpPr>
        <p:spPr>
          <a:xfrm>
            <a:off x="924002" y="676180"/>
            <a:ext cx="14285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b="1" dirty="0">
                <a:latin typeface="Arial" panose="020B0604020202020204" pitchFamily="34" charset="0"/>
                <a:ea typeface="LINE Seed JP_OTF Regular" panose="02020500000000000000" pitchFamily="18" charset="-128"/>
                <a:cs typeface="Arial" panose="020B0604020202020204" pitchFamily="34" charset="0"/>
              </a:rPr>
              <a:t>Easy with LINE App!</a:t>
            </a:r>
            <a:endParaRPr kumimoji="1" lang="ja-JP" altLang="en-US" sz="1000" b="1" dirty="0">
              <a:latin typeface="Arial" panose="020B0604020202020204" pitchFamily="34" charset="0"/>
              <a:ea typeface="LINE Seed JP_OTF Regular" panose="02020500000000000000" pitchFamily="18" charset="-128"/>
              <a:cs typeface="Arial" panose="020B0604020202020204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DD4D34D-05C2-A55F-129C-12AF3C11AC78}"/>
              </a:ext>
            </a:extLst>
          </p:cNvPr>
          <p:cNvSpPr txBox="1"/>
          <p:nvPr/>
        </p:nvSpPr>
        <p:spPr>
          <a:xfrm>
            <a:off x="580634" y="841929"/>
            <a:ext cx="2153154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300" b="1" dirty="0">
                <a:latin typeface="Arial" panose="020B0604020202020204" pitchFamily="34" charset="0"/>
                <a:ea typeface="LINE Seed JP_OTF Regular" panose="02020500000000000000" pitchFamily="18" charset="-128"/>
                <a:cs typeface="Arial" panose="020B0604020202020204" pitchFamily="34" charset="0"/>
              </a:rPr>
              <a:t>ORDER HERE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0C4EA92-9A9B-FFE3-66CC-60191EB57385}"/>
              </a:ext>
            </a:extLst>
          </p:cNvPr>
          <p:cNvSpPr txBox="1"/>
          <p:nvPr/>
        </p:nvSpPr>
        <p:spPr>
          <a:xfrm>
            <a:off x="687468" y="2951055"/>
            <a:ext cx="1915567" cy="19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50" b="1" dirty="0">
                <a:solidFill>
                  <a:schemeClr val="bg1"/>
                </a:solidFill>
                <a:latin typeface="Arial" panose="020B0604020202020204" pitchFamily="34" charset="0"/>
                <a:ea typeface="LINE Seed JP_OTF Regular" panose="02020500000000000000" pitchFamily="18" charset="-128"/>
                <a:cs typeface="Arial" panose="020B0604020202020204" pitchFamily="34" charset="0"/>
              </a:rPr>
              <a:t>Place Additional Orders here, too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54EDD37-7441-BCE1-8B34-40EEFE782C83}"/>
              </a:ext>
            </a:extLst>
          </p:cNvPr>
          <p:cNvSpPr txBox="1"/>
          <p:nvPr/>
        </p:nvSpPr>
        <p:spPr>
          <a:xfrm>
            <a:off x="330090" y="3224708"/>
            <a:ext cx="2616421" cy="3262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950" b="1" dirty="0">
                <a:latin typeface="Arial" panose="020B0604020202020204" pitchFamily="34" charset="0"/>
                <a:ea typeface="LINE Seed JP_OTF Regular" panose="02020500000000000000" pitchFamily="18" charset="-128"/>
                <a:cs typeface="Arial" panose="020B0604020202020204" pitchFamily="34" charset="0"/>
              </a:rPr>
              <a:t>With your smartphone; Scan this QR code</a:t>
            </a:r>
          </a:p>
          <a:p>
            <a:pPr algn="ctr">
              <a:lnSpc>
                <a:spcPct val="80000"/>
              </a:lnSpc>
            </a:pPr>
            <a:r>
              <a:rPr kumimoji="1" lang="en-US" altLang="ja-JP" sz="950" b="1" dirty="0">
                <a:latin typeface="Arial" panose="020B0604020202020204" pitchFamily="34" charset="0"/>
                <a:ea typeface="LINE Seed JP_OTF Regular" panose="02020500000000000000" pitchFamily="18" charset="-128"/>
                <a:cs typeface="Arial" panose="020B0604020202020204" pitchFamily="34" charset="0"/>
              </a:rPr>
              <a:t>and Make your order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8F19C25-2C36-509B-377A-FE27905E70E5}"/>
              </a:ext>
            </a:extLst>
          </p:cNvPr>
          <p:cNvSpPr txBox="1"/>
          <p:nvPr/>
        </p:nvSpPr>
        <p:spPr>
          <a:xfrm>
            <a:off x="289213" y="3523946"/>
            <a:ext cx="2698175" cy="2400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600" b="1" dirty="0">
                <a:latin typeface="Arial" panose="020B0604020202020204" pitchFamily="34" charset="0"/>
                <a:ea typeface="LINE Seed JP_OTF Regular" panose="02020500000000000000" pitchFamily="18" charset="-128"/>
                <a:cs typeface="Arial" panose="020B0604020202020204" pitchFamily="34" charset="0"/>
              </a:rPr>
              <a:t>Read and Select “Accept” on Authorization pop-up.</a:t>
            </a:r>
          </a:p>
          <a:p>
            <a:pPr algn="ctr">
              <a:lnSpc>
                <a:spcPct val="80000"/>
              </a:lnSpc>
            </a:pPr>
            <a:r>
              <a:rPr kumimoji="1" lang="en-US" altLang="ja-JP" sz="600" b="1" dirty="0">
                <a:latin typeface="Arial" panose="020B0604020202020204" pitchFamily="34" charset="0"/>
                <a:ea typeface="LINE Seed JP_OTF Regular" panose="02020500000000000000" pitchFamily="18" charset="-128"/>
                <a:cs typeface="Arial" panose="020B0604020202020204" pitchFamily="34" charset="0"/>
              </a:rPr>
              <a:t>You can receive special deals from the LINE Official Account as well.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3F337D75-8D7C-8578-67BE-15A86581AD5C}"/>
              </a:ext>
            </a:extLst>
          </p:cNvPr>
          <p:cNvSpPr txBox="1"/>
          <p:nvPr/>
        </p:nvSpPr>
        <p:spPr>
          <a:xfrm>
            <a:off x="439895" y="4240767"/>
            <a:ext cx="2396811" cy="2031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900" b="1" dirty="0">
                <a:solidFill>
                  <a:schemeClr val="bg1"/>
                </a:solidFill>
                <a:latin typeface="Arial" panose="020B0604020202020204" pitchFamily="34" charset="0"/>
                <a:ea typeface="LINE Seed JP_OTF Regular" panose="02020500000000000000" pitchFamily="18" charset="-128"/>
                <a:cs typeface="Arial" panose="020B0604020202020204" pitchFamily="34" charset="0"/>
              </a:rPr>
              <a:t>Multiple orders, same check is Available</a:t>
            </a:r>
          </a:p>
        </p:txBody>
      </p:sp>
    </p:spTree>
    <p:extLst>
      <p:ext uri="{BB962C8B-B14F-4D97-AF65-F5344CB8AC3E}">
        <p14:creationId xmlns:p14="http://schemas.microsoft.com/office/powerpoint/2010/main" val="2416922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9063434-B374-F05F-5BC5-0B63CDD02922}"/>
              </a:ext>
            </a:extLst>
          </p:cNvPr>
          <p:cNvSpPr/>
          <p:nvPr/>
        </p:nvSpPr>
        <p:spPr>
          <a:xfrm>
            <a:off x="0" y="1"/>
            <a:ext cx="3276600" cy="3974912"/>
          </a:xfrm>
          <a:prstGeom prst="rect">
            <a:avLst/>
          </a:prstGeom>
          <a:solidFill>
            <a:srgbClr val="08A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22EDB995-E99D-C4FE-259E-65129CD332BC}"/>
              </a:ext>
            </a:extLst>
          </p:cNvPr>
          <p:cNvGrpSpPr/>
          <p:nvPr/>
        </p:nvGrpSpPr>
        <p:grpSpPr>
          <a:xfrm>
            <a:off x="0" y="90587"/>
            <a:ext cx="3276600" cy="4517925"/>
            <a:chOff x="0" y="90587"/>
            <a:chExt cx="3276600" cy="4517925"/>
          </a:xfrm>
        </p:grpSpPr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B0324874-9C09-ACE5-AF0C-EFAB52E43EAD}"/>
                </a:ext>
              </a:extLst>
            </p:cNvPr>
            <p:cNvSpPr/>
            <p:nvPr/>
          </p:nvSpPr>
          <p:spPr>
            <a:xfrm>
              <a:off x="0" y="3974912"/>
              <a:ext cx="3276600" cy="633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236DF784-DFB4-6825-F477-28748626C5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213963" y="327048"/>
              <a:ext cx="2847577" cy="4281464"/>
            </a:xfrm>
            <a:prstGeom prst="rect">
              <a:avLst/>
            </a:prstGeom>
          </p:spPr>
        </p:pic>
        <p:sp>
          <p:nvSpPr>
            <p:cNvPr id="3" name="円/楕円 2">
              <a:extLst>
                <a:ext uri="{FF2B5EF4-FFF2-40B4-BE49-F238E27FC236}">
                  <a16:creationId xmlns:a16="http://schemas.microsoft.com/office/drawing/2014/main" id="{0F4EAB60-7A8D-CF8C-0141-02050D2DC477}"/>
                </a:ext>
              </a:extLst>
            </p:cNvPr>
            <p:cNvSpPr/>
            <p:nvPr/>
          </p:nvSpPr>
          <p:spPr>
            <a:xfrm>
              <a:off x="2833788" y="90587"/>
              <a:ext cx="325050" cy="3250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885AA4B4-3DD1-EA9A-4163-2601AC617EAE}"/>
                </a:ext>
              </a:extLst>
            </p:cNvPr>
            <p:cNvSpPr txBox="1"/>
            <p:nvPr/>
          </p:nvSpPr>
          <p:spPr>
            <a:xfrm>
              <a:off x="2792800" y="140173"/>
              <a:ext cx="40588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b="1">
                  <a:latin typeface="Meiryo" panose="020B0604030504040204" pitchFamily="34" charset="-128"/>
                  <a:ea typeface="Meiryo" panose="020B0604030504040204" pitchFamily="34" charset="-128"/>
                </a:rPr>
                <a:t>W1</a:t>
              </a:r>
              <a:endParaRPr kumimoji="1" lang="ja-JP" altLang="en-US" sz="1000" b="1"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D892FCE6-2689-1B55-FC34-1341813A3057}"/>
                </a:ext>
              </a:extLst>
            </p:cNvPr>
            <p:cNvSpPr/>
            <p:nvPr/>
          </p:nvSpPr>
          <p:spPr>
            <a:xfrm>
              <a:off x="513655" y="407142"/>
              <a:ext cx="2249291" cy="867678"/>
            </a:xfrm>
            <a:prstGeom prst="rect">
              <a:avLst/>
            </a:prstGeom>
            <a:solidFill>
              <a:srgbClr val="08A75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21EDF376-92E8-3F20-B5CF-A1F72BFBC3ED}"/>
                </a:ext>
              </a:extLst>
            </p:cNvPr>
            <p:cNvSpPr/>
            <p:nvPr/>
          </p:nvSpPr>
          <p:spPr>
            <a:xfrm>
              <a:off x="284266" y="3217086"/>
              <a:ext cx="2708069" cy="530912"/>
            </a:xfrm>
            <a:prstGeom prst="rect">
              <a:avLst/>
            </a:prstGeom>
            <a:solidFill>
              <a:srgbClr val="08A75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F1F5C858-7690-36FC-7977-9614D3EF98FC}"/>
                </a:ext>
              </a:extLst>
            </p:cNvPr>
            <p:cNvSpPr/>
            <p:nvPr/>
          </p:nvSpPr>
          <p:spPr>
            <a:xfrm>
              <a:off x="296502" y="4211580"/>
              <a:ext cx="2708069" cy="3137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A6815EBD-2732-D486-97C4-F0EEC33D2713}"/>
                </a:ext>
              </a:extLst>
            </p:cNvPr>
            <p:cNvSpPr/>
            <p:nvPr/>
          </p:nvSpPr>
          <p:spPr>
            <a:xfrm>
              <a:off x="947772" y="2970131"/>
              <a:ext cx="1374937" cy="1601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DD51935E-D165-DDAC-BD03-B14D7A396BA7}"/>
              </a:ext>
            </a:extLst>
          </p:cNvPr>
          <p:cNvSpPr txBox="1"/>
          <p:nvPr/>
        </p:nvSpPr>
        <p:spPr>
          <a:xfrm>
            <a:off x="1148423" y="392772"/>
            <a:ext cx="9797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solidFill>
                  <a:schemeClr val="bg1"/>
                </a:solidFill>
                <a:latin typeface="Arial" panose="020B0604020202020204" pitchFamily="34" charset="0"/>
                <a:ea typeface="LINE Seed JP_OTF Regular" panose="02020500000000000000" pitchFamily="18" charset="-128"/>
                <a:cs typeface="Arial" panose="020B0604020202020204" pitchFamily="34" charset="0"/>
              </a:rPr>
              <a:t>LINE MINI App</a:t>
            </a:r>
            <a:endParaRPr kumimoji="1" lang="ja-JP" altLang="en-US" sz="900" b="1" dirty="0">
              <a:solidFill>
                <a:schemeClr val="bg1"/>
              </a:solidFill>
              <a:latin typeface="Arial" panose="020B0604020202020204" pitchFamily="34" charset="0"/>
              <a:ea typeface="LINE Seed JP_OTF Regular" panose="02020500000000000000" pitchFamily="18" charset="-128"/>
              <a:cs typeface="Arial" panose="020B060402020202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B36A490-B808-8189-053B-355B25DC0270}"/>
              </a:ext>
            </a:extLst>
          </p:cNvPr>
          <p:cNvSpPr txBox="1"/>
          <p:nvPr/>
        </p:nvSpPr>
        <p:spPr>
          <a:xfrm>
            <a:off x="924002" y="676180"/>
            <a:ext cx="14285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b="1" dirty="0">
                <a:solidFill>
                  <a:schemeClr val="bg1"/>
                </a:solidFill>
                <a:latin typeface="Arial" panose="020B0604020202020204" pitchFamily="34" charset="0"/>
                <a:ea typeface="LINE Seed JP_OTF Regular" panose="02020500000000000000" pitchFamily="18" charset="-128"/>
                <a:cs typeface="Arial" panose="020B0604020202020204" pitchFamily="34" charset="0"/>
              </a:rPr>
              <a:t>Easy with LINE App!</a:t>
            </a:r>
            <a:endParaRPr kumimoji="1" lang="ja-JP" altLang="en-US" sz="1000" b="1" dirty="0">
              <a:solidFill>
                <a:schemeClr val="bg1"/>
              </a:solidFill>
              <a:latin typeface="Arial" panose="020B0604020202020204" pitchFamily="34" charset="0"/>
              <a:ea typeface="LINE Seed JP_OTF Regular" panose="02020500000000000000" pitchFamily="18" charset="-128"/>
              <a:cs typeface="Arial" panose="020B0604020202020204" pitchFamily="34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6AB2BD6-F20F-683A-5734-7C2EB495D286}"/>
              </a:ext>
            </a:extLst>
          </p:cNvPr>
          <p:cNvSpPr txBox="1"/>
          <p:nvPr/>
        </p:nvSpPr>
        <p:spPr>
          <a:xfrm>
            <a:off x="580634" y="841929"/>
            <a:ext cx="2153154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300" b="1" dirty="0">
                <a:solidFill>
                  <a:schemeClr val="bg1"/>
                </a:solidFill>
                <a:latin typeface="Arial" panose="020B0604020202020204" pitchFamily="34" charset="0"/>
                <a:ea typeface="LINE Seed JP_OTF Regular" panose="02020500000000000000" pitchFamily="18" charset="-128"/>
                <a:cs typeface="Arial" panose="020B0604020202020204" pitchFamily="34" charset="0"/>
              </a:rPr>
              <a:t>ORDER HERE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BD3D633-31D4-6B62-E04D-0530F76DECA1}"/>
              </a:ext>
            </a:extLst>
          </p:cNvPr>
          <p:cNvSpPr txBox="1"/>
          <p:nvPr/>
        </p:nvSpPr>
        <p:spPr>
          <a:xfrm>
            <a:off x="687468" y="2951055"/>
            <a:ext cx="1915567" cy="19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50" b="1" dirty="0">
                <a:solidFill>
                  <a:srgbClr val="08A75A"/>
                </a:solidFill>
                <a:latin typeface="Arial" panose="020B0604020202020204" pitchFamily="34" charset="0"/>
                <a:ea typeface="LINE Seed JP_OTF Regular" panose="02020500000000000000" pitchFamily="18" charset="-128"/>
                <a:cs typeface="Arial" panose="020B0604020202020204" pitchFamily="34" charset="0"/>
              </a:rPr>
              <a:t>Place Additional Orders here, too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4DD2903F-BDB7-0ADD-CFFF-AE23605F5D38}"/>
              </a:ext>
            </a:extLst>
          </p:cNvPr>
          <p:cNvSpPr txBox="1"/>
          <p:nvPr/>
        </p:nvSpPr>
        <p:spPr>
          <a:xfrm>
            <a:off x="330090" y="3224708"/>
            <a:ext cx="2616421" cy="3262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950" b="1" dirty="0">
                <a:solidFill>
                  <a:schemeClr val="bg1"/>
                </a:solidFill>
                <a:latin typeface="Arial" panose="020B0604020202020204" pitchFamily="34" charset="0"/>
                <a:ea typeface="LINE Seed JP_OTF Regular" panose="02020500000000000000" pitchFamily="18" charset="-128"/>
                <a:cs typeface="Arial" panose="020B0604020202020204" pitchFamily="34" charset="0"/>
              </a:rPr>
              <a:t>With your smartphone; Scan this QR code</a:t>
            </a:r>
          </a:p>
          <a:p>
            <a:pPr algn="ctr">
              <a:lnSpc>
                <a:spcPct val="80000"/>
              </a:lnSpc>
            </a:pPr>
            <a:r>
              <a:rPr kumimoji="1" lang="en-US" altLang="ja-JP" sz="950" b="1" dirty="0">
                <a:solidFill>
                  <a:schemeClr val="bg1"/>
                </a:solidFill>
                <a:latin typeface="Arial" panose="020B0604020202020204" pitchFamily="34" charset="0"/>
                <a:ea typeface="LINE Seed JP_OTF Regular" panose="02020500000000000000" pitchFamily="18" charset="-128"/>
                <a:cs typeface="Arial" panose="020B0604020202020204" pitchFamily="34" charset="0"/>
              </a:rPr>
              <a:t>and Make your order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9E2ADADE-8F63-6D58-6377-D958A8B2DDD5}"/>
              </a:ext>
            </a:extLst>
          </p:cNvPr>
          <p:cNvSpPr txBox="1"/>
          <p:nvPr/>
        </p:nvSpPr>
        <p:spPr>
          <a:xfrm>
            <a:off x="289213" y="3523946"/>
            <a:ext cx="2698175" cy="2400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600" b="1" dirty="0">
                <a:solidFill>
                  <a:schemeClr val="bg1"/>
                </a:solidFill>
                <a:latin typeface="Arial" panose="020B0604020202020204" pitchFamily="34" charset="0"/>
                <a:ea typeface="LINE Seed JP_OTF Regular" panose="02020500000000000000" pitchFamily="18" charset="-128"/>
                <a:cs typeface="Arial" panose="020B0604020202020204" pitchFamily="34" charset="0"/>
              </a:rPr>
              <a:t>Read and Select “Accept” on Authorization pop-up.</a:t>
            </a:r>
          </a:p>
          <a:p>
            <a:pPr algn="ctr">
              <a:lnSpc>
                <a:spcPct val="80000"/>
              </a:lnSpc>
            </a:pPr>
            <a:r>
              <a:rPr kumimoji="1" lang="en-US" altLang="ja-JP" sz="600" b="1" dirty="0">
                <a:solidFill>
                  <a:schemeClr val="bg1"/>
                </a:solidFill>
                <a:latin typeface="Arial" panose="020B0604020202020204" pitchFamily="34" charset="0"/>
                <a:ea typeface="LINE Seed JP_OTF Regular" panose="02020500000000000000" pitchFamily="18" charset="-128"/>
                <a:cs typeface="Arial" panose="020B0604020202020204" pitchFamily="34" charset="0"/>
              </a:rPr>
              <a:t>You can receive special deals from the LINE Official Account as well.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5E1C4B6-DF3F-FD38-769D-EB4F6CEDF8C7}"/>
              </a:ext>
            </a:extLst>
          </p:cNvPr>
          <p:cNvSpPr txBox="1"/>
          <p:nvPr/>
        </p:nvSpPr>
        <p:spPr>
          <a:xfrm>
            <a:off x="439895" y="4240767"/>
            <a:ext cx="2396811" cy="2031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900" b="1" dirty="0">
                <a:latin typeface="Arial" panose="020B0604020202020204" pitchFamily="34" charset="0"/>
                <a:ea typeface="LINE Seed JP_OTF Regular" panose="02020500000000000000" pitchFamily="18" charset="-128"/>
                <a:cs typeface="Arial" panose="020B0604020202020204" pitchFamily="34" charset="0"/>
              </a:rPr>
              <a:t>Multiple orders, same check is Available</a:t>
            </a:r>
          </a:p>
        </p:txBody>
      </p:sp>
    </p:spTree>
    <p:extLst>
      <p:ext uri="{BB962C8B-B14F-4D97-AF65-F5344CB8AC3E}">
        <p14:creationId xmlns:p14="http://schemas.microsoft.com/office/powerpoint/2010/main" val="138557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BD1CF25-F871-3968-25B4-36DDADCD30E7}"/>
              </a:ext>
            </a:extLst>
          </p:cNvPr>
          <p:cNvSpPr/>
          <p:nvPr/>
        </p:nvSpPr>
        <p:spPr>
          <a:xfrm>
            <a:off x="0" y="3974912"/>
            <a:ext cx="3276600" cy="633600"/>
          </a:xfrm>
          <a:prstGeom prst="rect">
            <a:avLst/>
          </a:prstGeom>
          <a:solidFill>
            <a:srgbClr val="08A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236DF784-DFB4-6825-F477-28748626C52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16166" y="318680"/>
            <a:ext cx="2851658" cy="4287600"/>
          </a:xfrm>
          <a:prstGeom prst="rect">
            <a:avLst/>
          </a:prstGeom>
          <a:ln>
            <a:noFill/>
          </a:ln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4967EB7-FA9A-75B4-D78A-91730A0886EF}"/>
              </a:ext>
            </a:extLst>
          </p:cNvPr>
          <p:cNvSpPr txBox="1"/>
          <p:nvPr/>
        </p:nvSpPr>
        <p:spPr>
          <a:xfrm>
            <a:off x="2807799" y="140173"/>
            <a:ext cx="3770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100" b="1" dirty="0">
                <a:latin typeface="Meiryo" panose="020B0604030504040204" pitchFamily="34" charset="-128"/>
                <a:ea typeface="Meiryo" panose="020B0604030504040204" pitchFamily="34" charset="-128"/>
              </a:rPr>
              <a:t>01</a:t>
            </a:r>
            <a:endParaRPr kumimoji="1" lang="ja-JP" altLang="en-US" sz="1100" b="1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" name="円/楕円 2">
            <a:extLst>
              <a:ext uri="{FF2B5EF4-FFF2-40B4-BE49-F238E27FC236}">
                <a16:creationId xmlns:a16="http://schemas.microsoft.com/office/drawing/2014/main" id="{A2C2809F-80E3-E871-D1CB-6B8CA6231ABC}"/>
              </a:ext>
            </a:extLst>
          </p:cNvPr>
          <p:cNvSpPr/>
          <p:nvPr/>
        </p:nvSpPr>
        <p:spPr>
          <a:xfrm>
            <a:off x="2833788" y="90587"/>
            <a:ext cx="325050" cy="325050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8874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9063434-B374-F05F-5BC5-0B63CDD02922}"/>
              </a:ext>
            </a:extLst>
          </p:cNvPr>
          <p:cNvSpPr/>
          <p:nvPr/>
        </p:nvSpPr>
        <p:spPr>
          <a:xfrm>
            <a:off x="0" y="1"/>
            <a:ext cx="3276600" cy="3974912"/>
          </a:xfrm>
          <a:prstGeom prst="rect">
            <a:avLst/>
          </a:prstGeom>
          <a:solidFill>
            <a:srgbClr val="08A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0324874-9C09-ACE5-AF0C-EFAB52E43EAD}"/>
              </a:ext>
            </a:extLst>
          </p:cNvPr>
          <p:cNvSpPr/>
          <p:nvPr/>
        </p:nvSpPr>
        <p:spPr>
          <a:xfrm>
            <a:off x="0" y="3974912"/>
            <a:ext cx="3276600" cy="63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236DF784-DFB4-6825-F477-28748626C52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13963" y="327048"/>
            <a:ext cx="2847577" cy="4281464"/>
          </a:xfrm>
          <a:prstGeom prst="rect">
            <a:avLst/>
          </a:prstGeom>
        </p:spPr>
      </p:pic>
      <p:sp>
        <p:nvSpPr>
          <p:cNvPr id="3" name="円/楕円 2">
            <a:extLst>
              <a:ext uri="{FF2B5EF4-FFF2-40B4-BE49-F238E27FC236}">
                <a16:creationId xmlns:a16="http://schemas.microsoft.com/office/drawing/2014/main" id="{0F4EAB60-7A8D-CF8C-0141-02050D2DC477}"/>
              </a:ext>
            </a:extLst>
          </p:cNvPr>
          <p:cNvSpPr/>
          <p:nvPr/>
        </p:nvSpPr>
        <p:spPr>
          <a:xfrm>
            <a:off x="2833788" y="90587"/>
            <a:ext cx="325050" cy="325050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85AA4B4-3DD1-EA9A-4163-2601AC617EAE}"/>
              </a:ext>
            </a:extLst>
          </p:cNvPr>
          <p:cNvSpPr txBox="1"/>
          <p:nvPr/>
        </p:nvSpPr>
        <p:spPr>
          <a:xfrm>
            <a:off x="2792800" y="140173"/>
            <a:ext cx="4058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b="1">
                <a:latin typeface="Meiryo" panose="020B0604030504040204" pitchFamily="34" charset="-128"/>
                <a:ea typeface="Meiryo" panose="020B0604030504040204" pitchFamily="34" charset="-128"/>
              </a:rPr>
              <a:t>W1</a:t>
            </a:r>
            <a:endParaRPr kumimoji="1" lang="ja-JP" altLang="en-US" sz="1000" b="1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55132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162</TotalTime>
  <Words>155</Words>
  <Application>Microsoft Macintosh PowerPoint</Application>
  <PresentationFormat>ユーザー設定</PresentationFormat>
  <Paragraphs>28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Meiryo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中根めぐ美</dc:creator>
  <cp:lastModifiedBy>山元 ゆかり</cp:lastModifiedBy>
  <cp:revision>56</cp:revision>
  <dcterms:created xsi:type="dcterms:W3CDTF">2022-08-09T08:22:54Z</dcterms:created>
  <dcterms:modified xsi:type="dcterms:W3CDTF">2024-06-20T02:44:34Z</dcterms:modified>
</cp:coreProperties>
</file>