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9" r:id="rId2"/>
    <p:sldId id="272" r:id="rId3"/>
    <p:sldId id="271" r:id="rId4"/>
    <p:sldId id="256" r:id="rId5"/>
    <p:sldId id="273" r:id="rId6"/>
  </p:sldIdLst>
  <p:sldSz cx="3276600" cy="46085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A75A"/>
    <a:srgbClr val="3CB1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>
      <p:cViewPr varScale="1">
        <p:scale>
          <a:sx n="191" d="100"/>
          <a:sy n="191" d="100"/>
        </p:scale>
        <p:origin x="34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5745" y="754218"/>
            <a:ext cx="2785110" cy="1604445"/>
          </a:xfrm>
        </p:spPr>
        <p:txBody>
          <a:bodyPr anchor="b"/>
          <a:lstStyle>
            <a:lvl1pPr algn="ctr">
              <a:defRPr sz="215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9575" y="2420536"/>
            <a:ext cx="2457450" cy="1112657"/>
          </a:xfrm>
        </p:spPr>
        <p:txBody>
          <a:bodyPr/>
          <a:lstStyle>
            <a:lvl1pPr marL="0" indent="0" algn="ctr">
              <a:buNone/>
              <a:defRPr sz="860"/>
            </a:lvl1pPr>
            <a:lvl2pPr marL="163815" indent="0" algn="ctr">
              <a:buNone/>
              <a:defRPr sz="717"/>
            </a:lvl2pPr>
            <a:lvl3pPr marL="327630" indent="0" algn="ctr">
              <a:buNone/>
              <a:defRPr sz="645"/>
            </a:lvl3pPr>
            <a:lvl4pPr marL="491444" indent="0" algn="ctr">
              <a:buNone/>
              <a:defRPr sz="573"/>
            </a:lvl4pPr>
            <a:lvl5pPr marL="655259" indent="0" algn="ctr">
              <a:buNone/>
              <a:defRPr sz="573"/>
            </a:lvl5pPr>
            <a:lvl6pPr marL="819074" indent="0" algn="ctr">
              <a:buNone/>
              <a:defRPr sz="573"/>
            </a:lvl6pPr>
            <a:lvl7pPr marL="982889" indent="0" algn="ctr">
              <a:buNone/>
              <a:defRPr sz="573"/>
            </a:lvl7pPr>
            <a:lvl8pPr marL="1146703" indent="0" algn="ctr">
              <a:buNone/>
              <a:defRPr sz="573"/>
            </a:lvl8pPr>
            <a:lvl9pPr marL="1310518" indent="0" algn="ctr">
              <a:buNone/>
              <a:defRPr sz="573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9714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243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44817" y="245361"/>
            <a:ext cx="706517" cy="3905502"/>
          </a:xfrm>
        </p:spPr>
        <p:txBody>
          <a:bodyPr vert="eaVert"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5266" y="245361"/>
            <a:ext cx="2078593" cy="3905502"/>
          </a:xfrm>
        </p:spPr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5136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61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560" y="1148929"/>
            <a:ext cx="2826068" cy="1917013"/>
          </a:xfrm>
        </p:spPr>
        <p:txBody>
          <a:bodyPr anchor="b"/>
          <a:lstStyle>
            <a:lvl1pPr>
              <a:defRPr sz="215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560" y="3084078"/>
            <a:ext cx="2826068" cy="1008112"/>
          </a:xfrm>
        </p:spPr>
        <p:txBody>
          <a:bodyPr/>
          <a:lstStyle>
            <a:lvl1pPr marL="0" indent="0">
              <a:buNone/>
              <a:defRPr sz="860">
                <a:solidFill>
                  <a:schemeClr val="tx1"/>
                </a:solidFill>
              </a:defRPr>
            </a:lvl1pPr>
            <a:lvl2pPr marL="163815" indent="0">
              <a:buNone/>
              <a:defRPr sz="717">
                <a:solidFill>
                  <a:schemeClr val="tx1">
                    <a:tint val="75000"/>
                  </a:schemeClr>
                </a:solidFill>
              </a:defRPr>
            </a:lvl2pPr>
            <a:lvl3pPr marL="327630" indent="0">
              <a:buNone/>
              <a:defRPr sz="645">
                <a:solidFill>
                  <a:schemeClr val="tx1">
                    <a:tint val="75000"/>
                  </a:schemeClr>
                </a:solidFill>
              </a:defRPr>
            </a:lvl3pPr>
            <a:lvl4pPr marL="491444" indent="0">
              <a:buNone/>
              <a:defRPr sz="573">
                <a:solidFill>
                  <a:schemeClr val="tx1">
                    <a:tint val="75000"/>
                  </a:schemeClr>
                </a:solidFill>
              </a:defRPr>
            </a:lvl4pPr>
            <a:lvl5pPr marL="655259" indent="0">
              <a:buNone/>
              <a:defRPr sz="573">
                <a:solidFill>
                  <a:schemeClr val="tx1">
                    <a:tint val="75000"/>
                  </a:schemeClr>
                </a:solidFill>
              </a:defRPr>
            </a:lvl5pPr>
            <a:lvl6pPr marL="819074" indent="0">
              <a:buNone/>
              <a:defRPr sz="573">
                <a:solidFill>
                  <a:schemeClr val="tx1">
                    <a:tint val="75000"/>
                  </a:schemeClr>
                </a:solidFill>
              </a:defRPr>
            </a:lvl6pPr>
            <a:lvl7pPr marL="982889" indent="0">
              <a:buNone/>
              <a:defRPr sz="573">
                <a:solidFill>
                  <a:schemeClr val="tx1">
                    <a:tint val="75000"/>
                  </a:schemeClr>
                </a:solidFill>
              </a:defRPr>
            </a:lvl7pPr>
            <a:lvl8pPr marL="1146703" indent="0">
              <a:buNone/>
              <a:defRPr sz="573">
                <a:solidFill>
                  <a:schemeClr val="tx1">
                    <a:tint val="75000"/>
                  </a:schemeClr>
                </a:solidFill>
              </a:defRPr>
            </a:lvl8pPr>
            <a:lvl9pPr marL="1310518" indent="0">
              <a:buNone/>
              <a:defRPr sz="5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460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5266" y="1226803"/>
            <a:ext cx="1392555" cy="2924059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8779" y="1226803"/>
            <a:ext cx="1392555" cy="2924059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3063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93" y="245362"/>
            <a:ext cx="2826068" cy="890766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693" y="1129726"/>
            <a:ext cx="1386155" cy="553661"/>
          </a:xfrm>
        </p:spPr>
        <p:txBody>
          <a:bodyPr anchor="b"/>
          <a:lstStyle>
            <a:lvl1pPr marL="0" indent="0">
              <a:buNone/>
              <a:defRPr sz="860" b="1"/>
            </a:lvl1pPr>
            <a:lvl2pPr marL="163815" indent="0">
              <a:buNone/>
              <a:defRPr sz="717" b="1"/>
            </a:lvl2pPr>
            <a:lvl3pPr marL="327630" indent="0">
              <a:buNone/>
              <a:defRPr sz="645" b="1"/>
            </a:lvl3pPr>
            <a:lvl4pPr marL="491444" indent="0">
              <a:buNone/>
              <a:defRPr sz="573" b="1"/>
            </a:lvl4pPr>
            <a:lvl5pPr marL="655259" indent="0">
              <a:buNone/>
              <a:defRPr sz="573" b="1"/>
            </a:lvl5pPr>
            <a:lvl6pPr marL="819074" indent="0">
              <a:buNone/>
              <a:defRPr sz="573" b="1"/>
            </a:lvl6pPr>
            <a:lvl7pPr marL="982889" indent="0">
              <a:buNone/>
              <a:defRPr sz="573" b="1"/>
            </a:lvl7pPr>
            <a:lvl8pPr marL="1146703" indent="0">
              <a:buNone/>
              <a:defRPr sz="573" b="1"/>
            </a:lvl8pPr>
            <a:lvl9pPr marL="1310518" indent="0">
              <a:buNone/>
              <a:defRPr sz="573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5693" y="1683388"/>
            <a:ext cx="1386155" cy="2476009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58779" y="1129726"/>
            <a:ext cx="1392982" cy="553661"/>
          </a:xfrm>
        </p:spPr>
        <p:txBody>
          <a:bodyPr anchor="b"/>
          <a:lstStyle>
            <a:lvl1pPr marL="0" indent="0">
              <a:buNone/>
              <a:defRPr sz="860" b="1"/>
            </a:lvl1pPr>
            <a:lvl2pPr marL="163815" indent="0">
              <a:buNone/>
              <a:defRPr sz="717" b="1"/>
            </a:lvl2pPr>
            <a:lvl3pPr marL="327630" indent="0">
              <a:buNone/>
              <a:defRPr sz="645" b="1"/>
            </a:lvl3pPr>
            <a:lvl4pPr marL="491444" indent="0">
              <a:buNone/>
              <a:defRPr sz="573" b="1"/>
            </a:lvl4pPr>
            <a:lvl5pPr marL="655259" indent="0">
              <a:buNone/>
              <a:defRPr sz="573" b="1"/>
            </a:lvl5pPr>
            <a:lvl6pPr marL="819074" indent="0">
              <a:buNone/>
              <a:defRPr sz="573" b="1"/>
            </a:lvl6pPr>
            <a:lvl7pPr marL="982889" indent="0">
              <a:buNone/>
              <a:defRPr sz="573" b="1"/>
            </a:lvl7pPr>
            <a:lvl8pPr marL="1146703" indent="0">
              <a:buNone/>
              <a:defRPr sz="573" b="1"/>
            </a:lvl8pPr>
            <a:lvl9pPr marL="1310518" indent="0">
              <a:buNone/>
              <a:defRPr sz="573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58779" y="1683388"/>
            <a:ext cx="1392982" cy="2476009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648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8352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1595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93" y="307234"/>
            <a:ext cx="1056789" cy="1075320"/>
          </a:xfrm>
        </p:spPr>
        <p:txBody>
          <a:bodyPr anchor="b"/>
          <a:lstStyle>
            <a:lvl1pPr>
              <a:defRPr sz="1147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2982" y="663542"/>
            <a:ext cx="1658779" cy="3275031"/>
          </a:xfrm>
        </p:spPr>
        <p:txBody>
          <a:bodyPr/>
          <a:lstStyle>
            <a:lvl1pPr>
              <a:defRPr sz="1147"/>
            </a:lvl1pPr>
            <a:lvl2pPr>
              <a:defRPr sz="1003"/>
            </a:lvl2pPr>
            <a:lvl3pPr>
              <a:defRPr sz="860"/>
            </a:lvl3pPr>
            <a:lvl4pPr>
              <a:defRPr sz="717"/>
            </a:lvl4pPr>
            <a:lvl5pPr>
              <a:defRPr sz="717"/>
            </a:lvl5pPr>
            <a:lvl6pPr>
              <a:defRPr sz="717"/>
            </a:lvl6pPr>
            <a:lvl7pPr>
              <a:defRPr sz="717"/>
            </a:lvl7pPr>
            <a:lvl8pPr>
              <a:defRPr sz="717"/>
            </a:lvl8pPr>
            <a:lvl9pPr>
              <a:defRPr sz="717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5693" y="1382554"/>
            <a:ext cx="1056789" cy="2561352"/>
          </a:xfrm>
        </p:spPr>
        <p:txBody>
          <a:bodyPr/>
          <a:lstStyle>
            <a:lvl1pPr marL="0" indent="0">
              <a:buNone/>
              <a:defRPr sz="573"/>
            </a:lvl1pPr>
            <a:lvl2pPr marL="163815" indent="0">
              <a:buNone/>
              <a:defRPr sz="502"/>
            </a:lvl2pPr>
            <a:lvl3pPr marL="327630" indent="0">
              <a:buNone/>
              <a:defRPr sz="430"/>
            </a:lvl3pPr>
            <a:lvl4pPr marL="491444" indent="0">
              <a:buNone/>
              <a:defRPr sz="358"/>
            </a:lvl4pPr>
            <a:lvl5pPr marL="655259" indent="0">
              <a:buNone/>
              <a:defRPr sz="358"/>
            </a:lvl5pPr>
            <a:lvl6pPr marL="819074" indent="0">
              <a:buNone/>
              <a:defRPr sz="358"/>
            </a:lvl6pPr>
            <a:lvl7pPr marL="982889" indent="0">
              <a:buNone/>
              <a:defRPr sz="358"/>
            </a:lvl7pPr>
            <a:lvl8pPr marL="1146703" indent="0">
              <a:buNone/>
              <a:defRPr sz="358"/>
            </a:lvl8pPr>
            <a:lvl9pPr marL="1310518" indent="0">
              <a:buNone/>
              <a:defRPr sz="358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39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93" y="307234"/>
            <a:ext cx="1056789" cy="1075320"/>
          </a:xfrm>
        </p:spPr>
        <p:txBody>
          <a:bodyPr anchor="b"/>
          <a:lstStyle>
            <a:lvl1pPr>
              <a:defRPr sz="1147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2982" y="663542"/>
            <a:ext cx="1658779" cy="3275031"/>
          </a:xfrm>
        </p:spPr>
        <p:txBody>
          <a:bodyPr anchor="t"/>
          <a:lstStyle>
            <a:lvl1pPr marL="0" indent="0">
              <a:buNone/>
              <a:defRPr sz="1147"/>
            </a:lvl1pPr>
            <a:lvl2pPr marL="163815" indent="0">
              <a:buNone/>
              <a:defRPr sz="1003"/>
            </a:lvl2pPr>
            <a:lvl3pPr marL="327630" indent="0">
              <a:buNone/>
              <a:defRPr sz="860"/>
            </a:lvl3pPr>
            <a:lvl4pPr marL="491444" indent="0">
              <a:buNone/>
              <a:defRPr sz="717"/>
            </a:lvl4pPr>
            <a:lvl5pPr marL="655259" indent="0">
              <a:buNone/>
              <a:defRPr sz="717"/>
            </a:lvl5pPr>
            <a:lvl6pPr marL="819074" indent="0">
              <a:buNone/>
              <a:defRPr sz="717"/>
            </a:lvl6pPr>
            <a:lvl7pPr marL="982889" indent="0">
              <a:buNone/>
              <a:defRPr sz="717"/>
            </a:lvl7pPr>
            <a:lvl8pPr marL="1146703" indent="0">
              <a:buNone/>
              <a:defRPr sz="717"/>
            </a:lvl8pPr>
            <a:lvl9pPr marL="1310518" indent="0">
              <a:buNone/>
              <a:defRPr sz="717"/>
            </a:lvl9pPr>
          </a:lstStyle>
          <a:p>
            <a:r>
              <a:rPr lang="ja-JP" altLang="en-US" dirty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5693" y="1382554"/>
            <a:ext cx="1056789" cy="2561352"/>
          </a:xfrm>
        </p:spPr>
        <p:txBody>
          <a:bodyPr/>
          <a:lstStyle>
            <a:lvl1pPr marL="0" indent="0">
              <a:buNone/>
              <a:defRPr sz="573"/>
            </a:lvl1pPr>
            <a:lvl2pPr marL="163815" indent="0">
              <a:buNone/>
              <a:defRPr sz="502"/>
            </a:lvl2pPr>
            <a:lvl3pPr marL="327630" indent="0">
              <a:buNone/>
              <a:defRPr sz="430"/>
            </a:lvl3pPr>
            <a:lvl4pPr marL="491444" indent="0">
              <a:buNone/>
              <a:defRPr sz="358"/>
            </a:lvl4pPr>
            <a:lvl5pPr marL="655259" indent="0">
              <a:buNone/>
              <a:defRPr sz="358"/>
            </a:lvl5pPr>
            <a:lvl6pPr marL="819074" indent="0">
              <a:buNone/>
              <a:defRPr sz="358"/>
            </a:lvl6pPr>
            <a:lvl7pPr marL="982889" indent="0">
              <a:buNone/>
              <a:defRPr sz="358"/>
            </a:lvl7pPr>
            <a:lvl8pPr marL="1146703" indent="0">
              <a:buNone/>
              <a:defRPr sz="358"/>
            </a:lvl8pPr>
            <a:lvl9pPr marL="1310518" indent="0">
              <a:buNone/>
              <a:defRPr sz="358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507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5266" y="245362"/>
            <a:ext cx="2826068" cy="890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266" y="1226803"/>
            <a:ext cx="2826068" cy="2924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5266" y="4271410"/>
            <a:ext cx="737235" cy="2453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5374" y="4271410"/>
            <a:ext cx="1105853" cy="2453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4099" y="4271410"/>
            <a:ext cx="737235" cy="2453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126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7630" rtl="0" eaLnBrk="1" latinLnBrk="0" hangingPunct="1">
        <a:lnSpc>
          <a:spcPct val="90000"/>
        </a:lnSpc>
        <a:spcBef>
          <a:spcPct val="0"/>
        </a:spcBef>
        <a:buNone/>
        <a:defRPr kumimoji="1" sz="15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907" indent="-81907" algn="l" defTabSz="327630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003" kern="1200">
          <a:solidFill>
            <a:schemeClr val="tx1"/>
          </a:solidFill>
          <a:latin typeface="+mn-lt"/>
          <a:ea typeface="+mn-ea"/>
          <a:cs typeface="+mn-cs"/>
        </a:defRPr>
      </a:lvl1pPr>
      <a:lvl2pPr marL="245722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860" kern="1200">
          <a:solidFill>
            <a:schemeClr val="tx1"/>
          </a:solidFill>
          <a:latin typeface="+mn-lt"/>
          <a:ea typeface="+mn-ea"/>
          <a:cs typeface="+mn-cs"/>
        </a:defRPr>
      </a:lvl2pPr>
      <a:lvl3pPr marL="409537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717" kern="1200">
          <a:solidFill>
            <a:schemeClr val="tx1"/>
          </a:solidFill>
          <a:latin typeface="+mn-lt"/>
          <a:ea typeface="+mn-ea"/>
          <a:cs typeface="+mn-cs"/>
        </a:defRPr>
      </a:lvl3pPr>
      <a:lvl4pPr marL="573352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4pPr>
      <a:lvl5pPr marL="737166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5pPr>
      <a:lvl6pPr marL="900981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6pPr>
      <a:lvl7pPr marL="1064796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7pPr>
      <a:lvl8pPr marL="1228611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8pPr>
      <a:lvl9pPr marL="1392425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1pPr>
      <a:lvl2pPr marL="163815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2pPr>
      <a:lvl3pPr marL="327630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3pPr>
      <a:lvl4pPr marL="491444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4pPr>
      <a:lvl5pPr marL="655259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5pPr>
      <a:lvl6pPr marL="819074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6pPr>
      <a:lvl7pPr marL="982889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7pPr>
      <a:lvl8pPr marL="1146703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8pPr>
      <a:lvl9pPr marL="1310518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4DEED53-DDCF-55F4-E35C-3001E1157597}"/>
              </a:ext>
            </a:extLst>
          </p:cNvPr>
          <p:cNvSpPr txBox="1"/>
          <p:nvPr/>
        </p:nvSpPr>
        <p:spPr>
          <a:xfrm>
            <a:off x="258562" y="417264"/>
            <a:ext cx="2789438" cy="1179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>
                <a:latin typeface="Meiryo" panose="020B0604030504040204" pitchFamily="34" charset="-128"/>
                <a:ea typeface="Meiryo" panose="020B0604030504040204" pitchFamily="34" charset="-128"/>
              </a:rPr>
              <a:t>テーブルオーダー用</a:t>
            </a:r>
            <a:r>
              <a:rPr kumimoji="1" lang="en-US" altLang="ja-JP" sz="1100" b="1" dirty="0">
                <a:latin typeface="Meiryo" panose="020B0604030504040204" pitchFamily="34" charset="-128"/>
                <a:ea typeface="Meiryo" panose="020B0604030504040204" pitchFamily="34" charset="-128"/>
              </a:rPr>
              <a:t>POP</a:t>
            </a:r>
          </a:p>
          <a:p>
            <a:pPr>
              <a:lnSpc>
                <a:spcPct val="130000"/>
              </a:lnSpc>
            </a:pPr>
            <a:endParaRPr kumimoji="1" lang="en-US" altLang="ja-JP" sz="1100" b="1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1100">
                <a:latin typeface="Meiryo" panose="020B0604030504040204" pitchFamily="34" charset="-128"/>
                <a:ea typeface="Meiryo" panose="020B0604030504040204" pitchFamily="34" charset="-128"/>
              </a:rPr>
              <a:t>右上にテーブル番号を記載できるので</a:t>
            </a:r>
            <a:endParaRPr kumimoji="1" lang="en-US" altLang="ja-JP" sz="11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1100">
                <a:latin typeface="Meiryo" panose="020B0604030504040204" pitchFamily="34" charset="-128"/>
                <a:ea typeface="Meiryo" panose="020B0604030504040204" pitchFamily="34" charset="-128"/>
              </a:rPr>
              <a:t>スライドを複製し、</a:t>
            </a:r>
            <a:endParaRPr kumimoji="1" lang="en-US" altLang="ja-JP" sz="11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1100">
                <a:latin typeface="Meiryo" panose="020B0604030504040204" pitchFamily="34" charset="-128"/>
                <a:ea typeface="Meiryo" panose="020B0604030504040204" pitchFamily="34" charset="-128"/>
              </a:rPr>
              <a:t>テーブル番号を更新してご活用ください。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DAA8455-F210-E1EA-AC6A-ABE66396F7B0}"/>
              </a:ext>
            </a:extLst>
          </p:cNvPr>
          <p:cNvSpPr txBox="1"/>
          <p:nvPr/>
        </p:nvSpPr>
        <p:spPr>
          <a:xfrm>
            <a:off x="307053" y="1768082"/>
            <a:ext cx="3770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100" b="1" dirty="0">
                <a:latin typeface="Meiryo" panose="020B0604030504040204" pitchFamily="34" charset="-128"/>
                <a:ea typeface="Meiryo" panose="020B0604030504040204" pitchFamily="34" charset="-128"/>
              </a:rPr>
              <a:t>01</a:t>
            </a:r>
            <a:endParaRPr kumimoji="1"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円/楕円 6">
            <a:extLst>
              <a:ext uri="{FF2B5EF4-FFF2-40B4-BE49-F238E27FC236}">
                <a16:creationId xmlns:a16="http://schemas.microsoft.com/office/drawing/2014/main" id="{5A765456-A231-7DBE-6A1B-CA1DA98D7E3D}"/>
              </a:ext>
            </a:extLst>
          </p:cNvPr>
          <p:cNvSpPr/>
          <p:nvPr/>
        </p:nvSpPr>
        <p:spPr>
          <a:xfrm>
            <a:off x="333042" y="1718496"/>
            <a:ext cx="325050" cy="32505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36C892A-F36D-9A1C-E6D6-68B83CE2FA1C}"/>
              </a:ext>
            </a:extLst>
          </p:cNvPr>
          <p:cNvSpPr txBox="1"/>
          <p:nvPr/>
        </p:nvSpPr>
        <p:spPr>
          <a:xfrm>
            <a:off x="740666" y="1768082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100" b="1" dirty="0">
                <a:latin typeface="Meiryo" panose="020B0604030504040204" pitchFamily="34" charset="-128"/>
                <a:ea typeface="Meiryo" panose="020B0604030504040204" pitchFamily="34" charset="-128"/>
              </a:rPr>
              <a:t>W1</a:t>
            </a:r>
            <a:endParaRPr kumimoji="1"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円/楕円 8">
            <a:extLst>
              <a:ext uri="{FF2B5EF4-FFF2-40B4-BE49-F238E27FC236}">
                <a16:creationId xmlns:a16="http://schemas.microsoft.com/office/drawing/2014/main" id="{C5D05124-EF65-89B1-EBA4-A26AC8376ABB}"/>
              </a:ext>
            </a:extLst>
          </p:cNvPr>
          <p:cNvSpPr/>
          <p:nvPr/>
        </p:nvSpPr>
        <p:spPr>
          <a:xfrm>
            <a:off x="797169" y="1718496"/>
            <a:ext cx="325050" cy="32505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4367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BD1CF25-F871-3968-25B4-36DDADCD30E7}"/>
              </a:ext>
            </a:extLst>
          </p:cNvPr>
          <p:cNvSpPr/>
          <p:nvPr/>
        </p:nvSpPr>
        <p:spPr>
          <a:xfrm>
            <a:off x="0" y="3974912"/>
            <a:ext cx="3276600" cy="633600"/>
          </a:xfrm>
          <a:prstGeom prst="rect">
            <a:avLst/>
          </a:prstGeom>
          <a:solidFill>
            <a:srgbClr val="08A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36DF784-DFB4-6825-F477-28748626C5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05594" y="305332"/>
            <a:ext cx="2865412" cy="4303180"/>
          </a:xfrm>
          <a:prstGeom prst="rect">
            <a:avLst/>
          </a:prstGeom>
          <a:ln>
            <a:noFill/>
          </a:ln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4967EB7-FA9A-75B4-D78A-91730A0886EF}"/>
              </a:ext>
            </a:extLst>
          </p:cNvPr>
          <p:cNvSpPr txBox="1"/>
          <p:nvPr/>
        </p:nvSpPr>
        <p:spPr>
          <a:xfrm>
            <a:off x="2807799" y="140173"/>
            <a:ext cx="3770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100" b="1" dirty="0">
                <a:latin typeface="Meiryo" panose="020B0604030504040204" pitchFamily="34" charset="-128"/>
                <a:ea typeface="Meiryo" panose="020B0604030504040204" pitchFamily="34" charset="-128"/>
              </a:rPr>
              <a:t>01</a:t>
            </a:r>
            <a:endParaRPr kumimoji="1"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円/楕円 2">
            <a:extLst>
              <a:ext uri="{FF2B5EF4-FFF2-40B4-BE49-F238E27FC236}">
                <a16:creationId xmlns:a16="http://schemas.microsoft.com/office/drawing/2014/main" id="{A2C2809F-80E3-E871-D1CB-6B8CA6231ABC}"/>
              </a:ext>
            </a:extLst>
          </p:cNvPr>
          <p:cNvSpPr/>
          <p:nvPr/>
        </p:nvSpPr>
        <p:spPr>
          <a:xfrm>
            <a:off x="2833788" y="90587"/>
            <a:ext cx="325050" cy="32505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AF3250D-178D-AE2A-2F8F-2E09CB062FE5}"/>
              </a:ext>
            </a:extLst>
          </p:cNvPr>
          <p:cNvSpPr txBox="1"/>
          <p:nvPr/>
        </p:nvSpPr>
        <p:spPr>
          <a:xfrm>
            <a:off x="564929" y="4208079"/>
            <a:ext cx="2146742" cy="230832"/>
          </a:xfrm>
          <a:prstGeom prst="rect">
            <a:avLst/>
          </a:prstGeom>
          <a:solidFill>
            <a:srgbClr val="0AA75A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お客様ひとりずつのご注文も可能です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3ABAF6D-E10E-9E15-9FB2-E84789E35A14}"/>
              </a:ext>
            </a:extLst>
          </p:cNvPr>
          <p:cNvSpPr txBox="1"/>
          <p:nvPr/>
        </p:nvSpPr>
        <p:spPr>
          <a:xfrm>
            <a:off x="1027396" y="2952169"/>
            <a:ext cx="1221808" cy="184666"/>
          </a:xfrm>
          <a:prstGeom prst="rect">
            <a:avLst/>
          </a:prstGeom>
          <a:solidFill>
            <a:srgbClr val="0AA75A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追加の注文も</a:t>
            </a:r>
            <a:r>
              <a:rPr kumimoji="1" lang="en-US" altLang="ja-JP" sz="6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QR</a:t>
            </a:r>
            <a:r>
              <a:rPr kumimoji="1" lang="ja-JP" altLang="en-US" sz="6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コードから！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14566B4-0072-D163-2A18-FC2101BCC9F5}"/>
              </a:ext>
            </a:extLst>
          </p:cNvPr>
          <p:cNvSpPr txBox="1"/>
          <p:nvPr/>
        </p:nvSpPr>
        <p:spPr>
          <a:xfrm>
            <a:off x="423063" y="3222377"/>
            <a:ext cx="2430474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スマホから</a:t>
            </a:r>
            <a:r>
              <a:rPr kumimoji="1" lang="en-US" altLang="ja-JP" sz="900" b="1" dirty="0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QR</a:t>
            </a:r>
            <a:r>
              <a:rPr kumimoji="1" lang="ja-JP" altLang="en-US" sz="9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コードを読み取ってください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F323A27-7CDB-ACCD-6D36-9DD0893A0FF3}"/>
              </a:ext>
            </a:extLst>
          </p:cNvPr>
          <p:cNvSpPr txBox="1"/>
          <p:nvPr/>
        </p:nvSpPr>
        <p:spPr>
          <a:xfrm>
            <a:off x="423063" y="3423259"/>
            <a:ext cx="244329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認証画面で「許可する」を選択してください。</a:t>
            </a:r>
            <a:endParaRPr kumimoji="1" lang="en-US" altLang="ja-JP" sz="600" b="1" dirty="0"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ctr"/>
            <a:r>
              <a:rPr kumimoji="1" lang="en-US" altLang="ja-JP" sz="600" b="1" dirty="0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6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公式アカウントからお得な情報も受け取ることができます。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FB6A0B7-9CB3-31B0-211E-57531EF9C3C3}"/>
              </a:ext>
            </a:extLst>
          </p:cNvPr>
          <p:cNvSpPr txBox="1"/>
          <p:nvPr/>
        </p:nvSpPr>
        <p:spPr>
          <a:xfrm>
            <a:off x="622637" y="680180"/>
            <a:ext cx="2031326" cy="62324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105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でかんたん！</a:t>
            </a:r>
            <a:endParaRPr kumimoji="1" lang="en-US" altLang="ja-JP" sz="1050" b="1" dirty="0"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ctr"/>
            <a:r>
              <a:rPr kumimoji="1" lang="ja-JP" altLang="en-US" sz="24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注文はこちら</a:t>
            </a:r>
            <a:endParaRPr kumimoji="1" lang="ja-JP" altLang="en-US" sz="1200" b="1"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A352DA3-815E-65B1-9807-B5F368DE41A5}"/>
              </a:ext>
            </a:extLst>
          </p:cNvPr>
          <p:cNvSpPr txBox="1"/>
          <p:nvPr/>
        </p:nvSpPr>
        <p:spPr>
          <a:xfrm>
            <a:off x="1174070" y="421965"/>
            <a:ext cx="941283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" b="1" dirty="0">
                <a:solidFill>
                  <a:srgbClr val="08A75A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800" b="1">
                <a:solidFill>
                  <a:srgbClr val="08A75A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ミニアプリ</a:t>
            </a:r>
          </a:p>
        </p:txBody>
      </p:sp>
    </p:spTree>
    <p:extLst>
      <p:ext uri="{BB962C8B-B14F-4D97-AF65-F5344CB8AC3E}">
        <p14:creationId xmlns:p14="http://schemas.microsoft.com/office/powerpoint/2010/main" val="3350458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0324874-9C09-ACE5-AF0C-EFAB52E43EAD}"/>
              </a:ext>
            </a:extLst>
          </p:cNvPr>
          <p:cNvSpPr/>
          <p:nvPr/>
        </p:nvSpPr>
        <p:spPr>
          <a:xfrm>
            <a:off x="0" y="3974912"/>
            <a:ext cx="3276600" cy="63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063434-B374-F05F-5BC5-0B63CDD02922}"/>
              </a:ext>
            </a:extLst>
          </p:cNvPr>
          <p:cNvSpPr/>
          <p:nvPr/>
        </p:nvSpPr>
        <p:spPr>
          <a:xfrm>
            <a:off x="0" y="1"/>
            <a:ext cx="3276600" cy="3974912"/>
          </a:xfrm>
          <a:prstGeom prst="rect">
            <a:avLst/>
          </a:prstGeom>
          <a:solidFill>
            <a:srgbClr val="08A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36DF784-DFB4-6825-F477-28748626C5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05594" y="305332"/>
            <a:ext cx="2865411" cy="4303180"/>
          </a:xfrm>
          <a:prstGeom prst="rect">
            <a:avLst/>
          </a:prstGeom>
        </p:spPr>
      </p:pic>
      <p:sp>
        <p:nvSpPr>
          <p:cNvPr id="3" name="円/楕円 2">
            <a:extLst>
              <a:ext uri="{FF2B5EF4-FFF2-40B4-BE49-F238E27FC236}">
                <a16:creationId xmlns:a16="http://schemas.microsoft.com/office/drawing/2014/main" id="{0F4EAB60-7A8D-CF8C-0141-02050D2DC477}"/>
              </a:ext>
            </a:extLst>
          </p:cNvPr>
          <p:cNvSpPr/>
          <p:nvPr/>
        </p:nvSpPr>
        <p:spPr>
          <a:xfrm>
            <a:off x="2833788" y="90587"/>
            <a:ext cx="325050" cy="325050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85AA4B4-3DD1-EA9A-4163-2601AC617EAE}"/>
              </a:ext>
            </a:extLst>
          </p:cNvPr>
          <p:cNvSpPr txBox="1"/>
          <p:nvPr/>
        </p:nvSpPr>
        <p:spPr>
          <a:xfrm>
            <a:off x="2792800" y="140173"/>
            <a:ext cx="4058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b="1">
                <a:latin typeface="Meiryo" panose="020B0604030504040204" pitchFamily="34" charset="-128"/>
                <a:ea typeface="Meiryo" panose="020B0604030504040204" pitchFamily="34" charset="-128"/>
              </a:rPr>
              <a:t>W1</a:t>
            </a:r>
            <a:endParaRPr kumimoji="1" lang="ja-JP" altLang="en-US" sz="10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476042F-4F3E-BD3C-0584-DF33365EAAB0}"/>
              </a:ext>
            </a:extLst>
          </p:cNvPr>
          <p:cNvSpPr txBox="1"/>
          <p:nvPr/>
        </p:nvSpPr>
        <p:spPr>
          <a:xfrm>
            <a:off x="564929" y="4208079"/>
            <a:ext cx="2146742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00" b="1"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お客様ひとりずつのご注文も可能です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860CF5B-19CE-26FE-B1AC-F65F2165FA51}"/>
              </a:ext>
            </a:extLst>
          </p:cNvPr>
          <p:cNvSpPr txBox="1"/>
          <p:nvPr/>
        </p:nvSpPr>
        <p:spPr>
          <a:xfrm>
            <a:off x="1027396" y="2952169"/>
            <a:ext cx="1221808" cy="18466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" b="1">
                <a:solidFill>
                  <a:srgbClr val="08A75A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追加の注文も</a:t>
            </a:r>
            <a:r>
              <a:rPr kumimoji="1" lang="en-US" altLang="ja-JP" sz="600" b="1" dirty="0">
                <a:solidFill>
                  <a:srgbClr val="08A75A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QR</a:t>
            </a:r>
            <a:r>
              <a:rPr kumimoji="1" lang="ja-JP" altLang="en-US" sz="600" b="1">
                <a:solidFill>
                  <a:srgbClr val="08A75A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コードから！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B9903D4-ED38-B15C-E355-4C236C37A016}"/>
              </a:ext>
            </a:extLst>
          </p:cNvPr>
          <p:cNvSpPr txBox="1"/>
          <p:nvPr/>
        </p:nvSpPr>
        <p:spPr>
          <a:xfrm>
            <a:off x="423063" y="3222377"/>
            <a:ext cx="2430474" cy="230832"/>
          </a:xfrm>
          <a:prstGeom prst="rect">
            <a:avLst/>
          </a:prstGeom>
          <a:solidFill>
            <a:srgbClr val="08A75A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スマホから</a:t>
            </a:r>
            <a:r>
              <a:rPr kumimoji="1" lang="en-US" altLang="ja-JP" sz="9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QR</a:t>
            </a:r>
            <a:r>
              <a:rPr kumimoji="1" lang="ja-JP" altLang="en-US" sz="9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コードを読み取ってください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91FBF34-2A3B-4C12-5F5F-524CE1C59D1A}"/>
              </a:ext>
            </a:extLst>
          </p:cNvPr>
          <p:cNvSpPr txBox="1"/>
          <p:nvPr/>
        </p:nvSpPr>
        <p:spPr>
          <a:xfrm>
            <a:off x="423063" y="3423259"/>
            <a:ext cx="2443298" cy="276999"/>
          </a:xfrm>
          <a:prstGeom prst="rect">
            <a:avLst/>
          </a:prstGeom>
          <a:solidFill>
            <a:srgbClr val="08A75A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認証画面で「許可する」を選択してください。</a:t>
            </a:r>
            <a:endParaRPr kumimoji="1" lang="en-US" altLang="ja-JP" sz="600" b="1" dirty="0">
              <a:solidFill>
                <a:schemeClr val="bg1"/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ctr"/>
            <a:r>
              <a:rPr kumimoji="1" lang="en-US" altLang="ja-JP" sz="6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6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公式アカウントからお得な情報も受け取ることができます。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D00747A-5B31-ED38-926B-29103E870FF0}"/>
              </a:ext>
            </a:extLst>
          </p:cNvPr>
          <p:cNvSpPr txBox="1"/>
          <p:nvPr/>
        </p:nvSpPr>
        <p:spPr>
          <a:xfrm>
            <a:off x="622637" y="680180"/>
            <a:ext cx="2031326" cy="623248"/>
          </a:xfrm>
          <a:prstGeom prst="rect">
            <a:avLst/>
          </a:prstGeom>
          <a:solidFill>
            <a:srgbClr val="08A75A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105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でかんたん！</a:t>
            </a:r>
            <a:endParaRPr kumimoji="1" lang="en-US" altLang="ja-JP" sz="1050" b="1" dirty="0">
              <a:solidFill>
                <a:schemeClr val="bg1"/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ctr"/>
            <a:r>
              <a:rPr kumimoji="1" lang="ja-JP" altLang="en-US" sz="24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注文はこちら</a:t>
            </a:r>
            <a:endParaRPr kumimoji="1" lang="ja-JP" altLang="en-US" sz="1200" b="1">
              <a:solidFill>
                <a:schemeClr val="bg1"/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6EE827B-E5C1-124B-BCCA-E27260338349}"/>
              </a:ext>
            </a:extLst>
          </p:cNvPr>
          <p:cNvSpPr txBox="1"/>
          <p:nvPr/>
        </p:nvSpPr>
        <p:spPr>
          <a:xfrm>
            <a:off x="1174070" y="421965"/>
            <a:ext cx="941283" cy="215444"/>
          </a:xfrm>
          <a:prstGeom prst="rect">
            <a:avLst/>
          </a:prstGeom>
          <a:solidFill>
            <a:srgbClr val="08A75A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" b="1" dirty="0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LINE</a:t>
            </a:r>
            <a:r>
              <a:rPr kumimoji="1" lang="ja-JP" altLang="en-US" sz="800" b="1">
                <a:solidFill>
                  <a:schemeClr val="bg1"/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ミニアプリ</a:t>
            </a:r>
          </a:p>
        </p:txBody>
      </p:sp>
    </p:spTree>
    <p:extLst>
      <p:ext uri="{BB962C8B-B14F-4D97-AF65-F5344CB8AC3E}">
        <p14:creationId xmlns:p14="http://schemas.microsoft.com/office/powerpoint/2010/main" val="138557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BD1CF25-F871-3968-25B4-36DDADCD30E7}"/>
              </a:ext>
            </a:extLst>
          </p:cNvPr>
          <p:cNvSpPr/>
          <p:nvPr/>
        </p:nvSpPr>
        <p:spPr>
          <a:xfrm>
            <a:off x="0" y="3974912"/>
            <a:ext cx="3276600" cy="633600"/>
          </a:xfrm>
          <a:prstGeom prst="rect">
            <a:avLst/>
          </a:prstGeom>
          <a:solidFill>
            <a:srgbClr val="08A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36DF784-DFB4-6825-F477-28748626C5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05594" y="305332"/>
            <a:ext cx="2865412" cy="4303180"/>
          </a:xfrm>
          <a:prstGeom prst="rect">
            <a:avLst/>
          </a:prstGeom>
          <a:ln>
            <a:noFill/>
          </a:ln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4967EB7-FA9A-75B4-D78A-91730A0886EF}"/>
              </a:ext>
            </a:extLst>
          </p:cNvPr>
          <p:cNvSpPr txBox="1"/>
          <p:nvPr/>
        </p:nvSpPr>
        <p:spPr>
          <a:xfrm>
            <a:off x="2807799" y="140173"/>
            <a:ext cx="3770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100" b="1" dirty="0">
                <a:latin typeface="Meiryo" panose="020B0604030504040204" pitchFamily="34" charset="-128"/>
                <a:ea typeface="Meiryo" panose="020B0604030504040204" pitchFamily="34" charset="-128"/>
              </a:rPr>
              <a:t>01</a:t>
            </a:r>
            <a:endParaRPr kumimoji="1"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円/楕円 2">
            <a:extLst>
              <a:ext uri="{FF2B5EF4-FFF2-40B4-BE49-F238E27FC236}">
                <a16:creationId xmlns:a16="http://schemas.microsoft.com/office/drawing/2014/main" id="{A2C2809F-80E3-E871-D1CB-6B8CA6231ABC}"/>
              </a:ext>
            </a:extLst>
          </p:cNvPr>
          <p:cNvSpPr/>
          <p:nvPr/>
        </p:nvSpPr>
        <p:spPr>
          <a:xfrm>
            <a:off x="2833788" y="90587"/>
            <a:ext cx="325050" cy="32505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92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0324874-9C09-ACE5-AF0C-EFAB52E43EAD}"/>
              </a:ext>
            </a:extLst>
          </p:cNvPr>
          <p:cNvSpPr/>
          <p:nvPr/>
        </p:nvSpPr>
        <p:spPr>
          <a:xfrm>
            <a:off x="0" y="3974912"/>
            <a:ext cx="3276600" cy="63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063434-B374-F05F-5BC5-0B63CDD02922}"/>
              </a:ext>
            </a:extLst>
          </p:cNvPr>
          <p:cNvSpPr/>
          <p:nvPr/>
        </p:nvSpPr>
        <p:spPr>
          <a:xfrm>
            <a:off x="0" y="1"/>
            <a:ext cx="3276600" cy="3974912"/>
          </a:xfrm>
          <a:prstGeom prst="rect">
            <a:avLst/>
          </a:prstGeom>
          <a:solidFill>
            <a:srgbClr val="08A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36DF784-DFB4-6825-F477-28748626C5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05594" y="305332"/>
            <a:ext cx="2865411" cy="4303180"/>
          </a:xfrm>
          <a:prstGeom prst="rect">
            <a:avLst/>
          </a:prstGeom>
        </p:spPr>
      </p:pic>
      <p:sp>
        <p:nvSpPr>
          <p:cNvPr id="3" name="円/楕円 2">
            <a:extLst>
              <a:ext uri="{FF2B5EF4-FFF2-40B4-BE49-F238E27FC236}">
                <a16:creationId xmlns:a16="http://schemas.microsoft.com/office/drawing/2014/main" id="{0F4EAB60-7A8D-CF8C-0141-02050D2DC477}"/>
              </a:ext>
            </a:extLst>
          </p:cNvPr>
          <p:cNvSpPr/>
          <p:nvPr/>
        </p:nvSpPr>
        <p:spPr>
          <a:xfrm>
            <a:off x="2833788" y="90587"/>
            <a:ext cx="325050" cy="325050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85AA4B4-3DD1-EA9A-4163-2601AC617EAE}"/>
              </a:ext>
            </a:extLst>
          </p:cNvPr>
          <p:cNvSpPr txBox="1"/>
          <p:nvPr/>
        </p:nvSpPr>
        <p:spPr>
          <a:xfrm>
            <a:off x="2792800" y="140173"/>
            <a:ext cx="4058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b="1">
                <a:latin typeface="Meiryo" panose="020B0604030504040204" pitchFamily="34" charset="-128"/>
                <a:ea typeface="Meiryo" panose="020B0604030504040204" pitchFamily="34" charset="-128"/>
              </a:rPr>
              <a:t>W1</a:t>
            </a:r>
            <a:endParaRPr kumimoji="1" lang="ja-JP" altLang="en-US" sz="10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1984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145</Words>
  <Application>Microsoft Macintosh PowerPoint</Application>
  <PresentationFormat>ユーザー設定</PresentationFormat>
  <Paragraphs>27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LINE Seed JP_OTF Bold</vt:lpstr>
      <vt:lpstr>Meiryo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中根めぐ美</dc:creator>
  <cp:lastModifiedBy>山元 ゆかり</cp:lastModifiedBy>
  <cp:revision>18</cp:revision>
  <dcterms:created xsi:type="dcterms:W3CDTF">2022-08-09T08:22:54Z</dcterms:created>
  <dcterms:modified xsi:type="dcterms:W3CDTF">2024-06-20T02:59:56Z</dcterms:modified>
</cp:coreProperties>
</file>