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9" r:id="rId2"/>
    <p:sldId id="260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94"/>
  </p:normalViewPr>
  <p:slideViewPr>
    <p:cSldViewPr snapToGrid="0">
      <p:cViewPr varScale="1">
        <p:scale>
          <a:sx n="77" d="100"/>
          <a:sy n="77" d="100"/>
        </p:scale>
        <p:origin x="326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80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05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526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62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08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60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09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03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88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82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97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FB89C24A-5D0D-4C1F-3166-B84C8123AF08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/>
        </p:blipFill>
        <p:spPr>
          <a:xfrm>
            <a:off x="-163" y="3082"/>
            <a:ext cx="7559999" cy="1068564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6E7C1AB-06F9-47A0-E35D-161C42F35F61}"/>
              </a:ext>
            </a:extLst>
          </p:cNvPr>
          <p:cNvSpPr txBox="1"/>
          <p:nvPr/>
        </p:nvSpPr>
        <p:spPr>
          <a:xfrm>
            <a:off x="1708597" y="9198745"/>
            <a:ext cx="4142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2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</p:spTree>
    <p:extLst>
      <p:ext uri="{BB962C8B-B14F-4D97-AF65-F5344CB8AC3E}">
        <p14:creationId xmlns:p14="http://schemas.microsoft.com/office/powerpoint/2010/main" val="1830186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7029E45-BCC2-43ED-85D1-0C56AEE3B720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/>
        </p:blipFill>
        <p:spPr>
          <a:xfrm>
            <a:off x="-163" y="3082"/>
            <a:ext cx="7559999" cy="1068564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4A43D53-1819-8986-9B50-351DBBE71F5A}"/>
              </a:ext>
            </a:extLst>
          </p:cNvPr>
          <p:cNvSpPr txBox="1"/>
          <p:nvPr/>
        </p:nvSpPr>
        <p:spPr>
          <a:xfrm>
            <a:off x="1708597" y="9198745"/>
            <a:ext cx="4142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2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</p:spTree>
    <p:extLst>
      <p:ext uri="{BB962C8B-B14F-4D97-AF65-F5344CB8AC3E}">
        <p14:creationId xmlns:p14="http://schemas.microsoft.com/office/powerpoint/2010/main" val="4226965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60</TotalTime>
  <Words>14</Words>
  <Application>Microsoft Macintosh PowerPoint</Application>
  <PresentationFormat>ユーザー設定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LINE Seed JP_OTF 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佐藤有悠美</dc:creator>
  <cp:lastModifiedBy>佐藤有悠美</cp:lastModifiedBy>
  <cp:revision>12</cp:revision>
  <dcterms:created xsi:type="dcterms:W3CDTF">2023-04-21T07:53:48Z</dcterms:created>
  <dcterms:modified xsi:type="dcterms:W3CDTF">2023-09-06T01:45:24Z</dcterms:modified>
</cp:coreProperties>
</file>