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9" r:id="rId2"/>
    <p:sldId id="260" r:id="rId3"/>
  </p:sldIdLst>
  <p:sldSz cx="3600450" cy="5327650"/>
  <p:notesSz cx="6858000" cy="9144000"/>
  <p:defaultTextStyle>
    <a:defPPr>
      <a:defRPr lang="en-US"/>
    </a:defPPr>
    <a:lvl1pPr marL="0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4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1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68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4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01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18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35" algn="l" defTabSz="4571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56" d="100"/>
          <a:sy n="156" d="100"/>
        </p:scale>
        <p:origin x="3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5" y="871911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98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69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3" y="283649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2" y="283649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00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846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5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690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2" y="1418241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9" y="1418241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31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1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1" y="1946073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3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63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462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09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1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1" y="1598296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75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1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1" y="1598296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16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1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63B66-E483-894B-A11A-7D85AC5B4D74}" type="datetimeFigureOut">
              <a:rPr kumimoji="1" lang="ja-JP" altLang="en-US" smtClean="0"/>
              <a:t>2023/9/6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BB3F7-8506-104D-911B-EEB965E2B6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87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0875BF83-B231-C9D2-CA45-8A21FE220E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887" y="-2838"/>
            <a:ext cx="3602223" cy="533332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E7C1AB-06F9-47A0-E35D-161C42F35F61}"/>
              </a:ext>
            </a:extLst>
          </p:cNvPr>
          <p:cNvSpPr txBox="1"/>
          <p:nvPr/>
        </p:nvSpPr>
        <p:spPr>
          <a:xfrm>
            <a:off x="552933" y="4509442"/>
            <a:ext cx="2494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1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1830186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DBD0C8C-CE7E-4ECC-F68E-602093D2F4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2" y="-175"/>
            <a:ext cx="3598624" cy="532799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C1FC87-567F-2FD2-1221-A97FE7B1D7E1}"/>
              </a:ext>
            </a:extLst>
          </p:cNvPr>
          <p:cNvSpPr txBox="1"/>
          <p:nvPr/>
        </p:nvSpPr>
        <p:spPr>
          <a:xfrm>
            <a:off x="552933" y="4509442"/>
            <a:ext cx="2494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ブランド名</a:t>
            </a:r>
            <a:endParaRPr kumimoji="1" lang="en-US" altLang="ja-JP" sz="1400" b="1" dirty="0">
              <a:solidFill>
                <a:schemeClr val="bg1">
                  <a:lumMod val="50000"/>
                </a:schemeClr>
              </a:solidFill>
              <a:latin typeface="LINE Seed JP_OTF Bold" panose="02020500000000000000" pitchFamily="18" charset="-128"/>
              <a:ea typeface="LINE Seed JP_OTF Bold" panose="02020500000000000000" pitchFamily="18" charset="-128"/>
            </a:endParaRPr>
          </a:p>
          <a:p>
            <a:pPr algn="ctr"/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（記入</a:t>
            </a:r>
            <a:r>
              <a:rPr kumimoji="1" lang="en-US" altLang="ja-JP" sz="1400" b="1" dirty="0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or LOGO</a:t>
            </a:r>
            <a:r>
              <a:rPr kumimoji="1" lang="ja-JP" altLang="en-US" sz="1400" b="1">
                <a:solidFill>
                  <a:schemeClr val="bg1">
                    <a:lumMod val="50000"/>
                  </a:schemeClr>
                </a:solidFill>
                <a:latin typeface="LINE Seed JP_OTF Bold" panose="02020500000000000000" pitchFamily="18" charset="-128"/>
                <a:ea typeface="LINE Seed JP_OTF Bold" panose="02020500000000000000" pitchFamily="18" charset="-128"/>
              </a:rPr>
              <a:t>貼り付け）</a:t>
            </a:r>
          </a:p>
        </p:txBody>
      </p:sp>
    </p:spTree>
    <p:extLst>
      <p:ext uri="{BB962C8B-B14F-4D97-AF65-F5344CB8AC3E}">
        <p14:creationId xmlns:p14="http://schemas.microsoft.com/office/powerpoint/2010/main" val="4226965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67</TotalTime>
  <Words>14</Words>
  <Application>Microsoft Macintosh PowerPoint</Application>
  <PresentationFormat>ユーザー設定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LINE Seed JP_OTF 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佐藤有悠美</dc:creator>
  <cp:lastModifiedBy>佐藤有悠美</cp:lastModifiedBy>
  <cp:revision>9</cp:revision>
  <dcterms:created xsi:type="dcterms:W3CDTF">2023-04-21T07:53:48Z</dcterms:created>
  <dcterms:modified xsi:type="dcterms:W3CDTF">2023-09-06T01:46:38Z</dcterms:modified>
</cp:coreProperties>
</file>