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9" r:id="rId2"/>
    <p:sldId id="260" r:id="rId3"/>
  </p:sldIdLst>
  <p:sldSz cx="3600450" cy="5327650"/>
  <p:notesSz cx="6858000" cy="9144000"/>
  <p:defaultTextStyle>
    <a:defPPr>
      <a:defRPr lang="en-US"/>
    </a:defPPr>
    <a:lvl1pPr marL="0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4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1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68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4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01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18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35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56" d="100"/>
          <a:sy n="156" d="100"/>
        </p:scale>
        <p:origin x="3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5" y="871911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98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69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3" y="283649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2" y="283649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00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846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5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690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2" y="1418241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9" y="1418241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31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1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1" y="1946073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3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63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462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09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1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1" y="1598296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75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1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1" y="1598296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16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1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87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0875BF83-B231-C9D2-CA45-8A21FE220ED3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912" y="-175"/>
            <a:ext cx="3598625" cy="532799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552933" y="4509442"/>
            <a:ext cx="2494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1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DBD0C8C-CE7E-4ECC-F68E-602093D2F426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/>
        </p:blipFill>
        <p:spPr>
          <a:xfrm>
            <a:off x="912" y="-175"/>
            <a:ext cx="3598625" cy="5327999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54EC59-853F-FFD7-E51D-28532AF9D9CC}"/>
              </a:ext>
            </a:extLst>
          </p:cNvPr>
          <p:cNvSpPr txBox="1"/>
          <p:nvPr/>
        </p:nvSpPr>
        <p:spPr>
          <a:xfrm>
            <a:off x="552933" y="4509442"/>
            <a:ext cx="2494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1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57</TotalTime>
  <Words>14</Words>
  <Application>Microsoft Macintosh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佐藤有悠美</cp:lastModifiedBy>
  <cp:revision>11</cp:revision>
  <dcterms:created xsi:type="dcterms:W3CDTF">2023-04-21T07:53:48Z</dcterms:created>
  <dcterms:modified xsi:type="dcterms:W3CDTF">2023-09-06T01:46:11Z</dcterms:modified>
</cp:coreProperties>
</file>